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9" r:id="rId5"/>
    <p:sldMasterId id="2147483702" r:id="rId6"/>
    <p:sldMasterId id="2147483706" r:id="rId7"/>
    <p:sldMasterId id="2147483716" r:id="rId8"/>
    <p:sldMasterId id="2147483725" r:id="rId9"/>
    <p:sldMasterId id="2147483733" r:id="rId10"/>
  </p:sldMasterIdLst>
  <p:notesMasterIdLst>
    <p:notesMasterId r:id="rId23"/>
  </p:notesMasterIdLst>
  <p:sldIdLst>
    <p:sldId id="4407" r:id="rId11"/>
    <p:sldId id="4408" r:id="rId12"/>
    <p:sldId id="259" r:id="rId13"/>
    <p:sldId id="4411" r:id="rId14"/>
    <p:sldId id="4419" r:id="rId15"/>
    <p:sldId id="4404" r:id="rId16"/>
    <p:sldId id="4422" r:id="rId17"/>
    <p:sldId id="4417" r:id="rId18"/>
    <p:sldId id="4415" r:id="rId19"/>
    <p:sldId id="4416" r:id="rId20"/>
    <p:sldId id="4613" r:id="rId21"/>
    <p:sldId id="441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nke, Mary" initials="RM" lastIdx="7" clrIdx="0">
    <p:extLst>
      <p:ext uri="{19B8F6BF-5375-455C-9EA6-DF929625EA0E}">
        <p15:presenceInfo xmlns:p15="http://schemas.microsoft.com/office/powerpoint/2012/main" userId="S::mreinke@mcw.edu::1e178cc6-f564-408d-93db-d28a0c46a0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4E3577"/>
    <a:srgbClr val="0E233C"/>
    <a:srgbClr val="006F66"/>
    <a:srgbClr val="2E75B6"/>
    <a:srgbClr val="E4E4E4"/>
    <a:srgbClr val="418FDE"/>
    <a:srgbClr val="170DD7"/>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46D0AC-BF07-4BE9-99D9-500D04D7C7BB}" v="9" dt="2021-04-09T18:30:54.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39" autoAdjust="0"/>
    <p:restoredTop sz="95226" autoAdjust="0"/>
  </p:normalViewPr>
  <p:slideViewPr>
    <p:cSldViewPr snapToGrid="0">
      <p:cViewPr varScale="1">
        <p:scale>
          <a:sx n="85" d="100"/>
          <a:sy n="85" d="100"/>
        </p:scale>
        <p:origin x="888" y="72"/>
      </p:cViewPr>
      <p:guideLst>
        <p:guide orient="horz" pos="1752"/>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512691-55BF-4622-8C22-3BCF3385C971}" type="datetimeFigureOut">
              <a:rPr lang="en-US" smtClean="0"/>
              <a:t>4/13/2021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E66BD-E4D6-44D9-A37E-587DBE1E4422}" type="slidenum">
              <a:rPr lang="en-US" smtClean="0"/>
              <a:t>‹#›</a:t>
            </a:fld>
            <a:endParaRPr lang="en-US" dirty="0"/>
          </a:p>
        </p:txBody>
      </p:sp>
    </p:spTree>
    <p:extLst>
      <p:ext uri="{BB962C8B-B14F-4D97-AF65-F5344CB8AC3E}">
        <p14:creationId xmlns:p14="http://schemas.microsoft.com/office/powerpoint/2010/main" val="1910572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E66BD-E4D6-44D9-A37E-587DBE1E44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506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E66BD-E4D6-44D9-A37E-587DBE1E44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23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A0A52-A99B-D345-93D6-FC41575408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11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A0A52-A99B-D345-93D6-FC41575408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50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E66BD-E4D6-44D9-A37E-587DBE1E44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451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673600" y="6356813"/>
            <a:ext cx="2844800" cy="363730"/>
          </a:xfrm>
          <a:prstGeom prst="rect">
            <a:avLst/>
          </a:prstGeom>
        </p:spPr>
        <p:txBody>
          <a:bodyPr/>
          <a:lstStyle/>
          <a:p>
            <a:fld id="{A82FF7E6-7D44-DA4B-9311-2EC1DD92DD8F}" type="slidenum">
              <a:rPr lang="en-US" smtClean="0"/>
              <a:t>‹#›</a:t>
            </a:fld>
            <a:endParaRPr lang="en-US" dirty="0"/>
          </a:p>
        </p:txBody>
      </p:sp>
      <p:pic>
        <p:nvPicPr>
          <p:cNvPr id="3" name="Picture 2">
            <a:extLst>
              <a:ext uri="{FF2B5EF4-FFF2-40B4-BE49-F238E27FC236}">
                <a16:creationId xmlns:a16="http://schemas.microsoft.com/office/drawing/2014/main" id="{D914D067-7A9B-3346-9434-19F4C480E9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981"/>
          <a:stretch/>
        </p:blipFill>
        <p:spPr>
          <a:xfrm>
            <a:off x="-3" y="1"/>
            <a:ext cx="12192001" cy="6858000"/>
          </a:xfrm>
          <a:prstGeom prst="rect">
            <a:avLst/>
          </a:prstGeom>
        </p:spPr>
      </p:pic>
      <p:sp>
        <p:nvSpPr>
          <p:cNvPr id="4" name="Rectangle 3">
            <a:extLst>
              <a:ext uri="{FF2B5EF4-FFF2-40B4-BE49-F238E27FC236}">
                <a16:creationId xmlns:a16="http://schemas.microsoft.com/office/drawing/2014/main" id="{45C70C37-EA76-3549-B88E-A35AF65B379D}"/>
              </a:ext>
            </a:extLst>
          </p:cNvPr>
          <p:cNvSpPr/>
          <p:nvPr userDrawn="1"/>
        </p:nvSpPr>
        <p:spPr>
          <a:xfrm>
            <a:off x="-1" y="4589631"/>
            <a:ext cx="12191999" cy="2276835"/>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dirty="0">
              <a:solidFill>
                <a:prstClr val="white"/>
              </a:solidFill>
            </a:endParaRPr>
          </a:p>
        </p:txBody>
      </p:sp>
      <p:sp>
        <p:nvSpPr>
          <p:cNvPr id="18" name="Title 17">
            <a:extLst>
              <a:ext uri="{FF2B5EF4-FFF2-40B4-BE49-F238E27FC236}">
                <a16:creationId xmlns:a16="http://schemas.microsoft.com/office/drawing/2014/main" id="{A6F48534-D34D-D64B-AA68-4DBF947A7E7E}"/>
              </a:ext>
            </a:extLst>
          </p:cNvPr>
          <p:cNvSpPr>
            <a:spLocks noGrp="1"/>
          </p:cNvSpPr>
          <p:nvPr>
            <p:ph type="title" hasCustomPrompt="1"/>
          </p:nvPr>
        </p:nvSpPr>
        <p:spPr>
          <a:xfrm>
            <a:off x="380825" y="4757788"/>
            <a:ext cx="10515600" cy="723030"/>
          </a:xfrm>
          <a:prstGeom prst="rect">
            <a:avLst/>
          </a:prstGeom>
        </p:spPr>
        <p:txBody>
          <a:bodyPr/>
          <a:lstStyle>
            <a:lvl1pPr>
              <a:defRPr sz="4000">
                <a:solidFill>
                  <a:schemeClr val="bg1"/>
                </a:solidFill>
              </a:defRPr>
            </a:lvl1pPr>
          </a:lstStyle>
          <a:p>
            <a:r>
              <a:rPr lang="en-US" dirty="0"/>
              <a:t>title of presentation</a:t>
            </a:r>
          </a:p>
        </p:txBody>
      </p:sp>
      <p:pic>
        <p:nvPicPr>
          <p:cNvPr id="8" name="Picture 7" descr="A close up of a sign&#10;&#10;Description automatically generated">
            <a:extLst>
              <a:ext uri="{FF2B5EF4-FFF2-40B4-BE49-F238E27FC236}">
                <a16:creationId xmlns:a16="http://schemas.microsoft.com/office/drawing/2014/main" id="{86422DBC-2782-A449-9BA0-1CE6BCA035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85231" y="0"/>
            <a:ext cx="1406769" cy="1406769"/>
          </a:xfrm>
          <a:prstGeom prst="rect">
            <a:avLst/>
          </a:prstGeom>
        </p:spPr>
      </p:pic>
      <p:sp>
        <p:nvSpPr>
          <p:cNvPr id="14" name="Subtitle 2">
            <a:extLst>
              <a:ext uri="{FF2B5EF4-FFF2-40B4-BE49-F238E27FC236}">
                <a16:creationId xmlns:a16="http://schemas.microsoft.com/office/drawing/2014/main" id="{E55A0FB5-F32E-9548-8FE1-8779D5FA14D6}"/>
              </a:ext>
            </a:extLst>
          </p:cNvPr>
          <p:cNvSpPr>
            <a:spLocks noGrp="1"/>
          </p:cNvSpPr>
          <p:nvPr>
            <p:ph type="subTitle" idx="1" hasCustomPrompt="1"/>
          </p:nvPr>
        </p:nvSpPr>
        <p:spPr>
          <a:xfrm>
            <a:off x="380825" y="5655428"/>
            <a:ext cx="9692704" cy="1050882"/>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Presentation, Name of Presenter, Date</a:t>
            </a:r>
          </a:p>
          <a:p>
            <a:pPr lvl="0"/>
            <a:endParaRPr lang="en-US" dirty="0"/>
          </a:p>
        </p:txBody>
      </p:sp>
    </p:spTree>
    <p:extLst>
      <p:ext uri="{BB962C8B-B14F-4D97-AF65-F5344CB8AC3E}">
        <p14:creationId xmlns:p14="http://schemas.microsoft.com/office/powerpoint/2010/main" val="4282349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fish, holding, player, racket&#10;&#10;Description automatically generated">
            <a:extLst>
              <a:ext uri="{FF2B5EF4-FFF2-40B4-BE49-F238E27FC236}">
                <a16:creationId xmlns:a16="http://schemas.microsoft.com/office/drawing/2014/main" id="{BF9B2AC3-AD61-514E-8303-A33315DB79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A1472E-71E6-1B49-B47C-CCA4EA69A404}"/>
              </a:ext>
            </a:extLst>
          </p:cNvPr>
          <p:cNvSpPr>
            <a:spLocks noGrp="1"/>
          </p:cNvSpPr>
          <p:nvPr>
            <p:ph type="title" hasCustomPrompt="1"/>
          </p:nvPr>
        </p:nvSpPr>
        <p:spPr>
          <a:xfrm>
            <a:off x="0" y="3052502"/>
            <a:ext cx="12192000" cy="752996"/>
          </a:xfrm>
          <a:prstGeom prst="rect">
            <a:avLst/>
          </a:prstGeom>
        </p:spPr>
        <p:txBody>
          <a:bodyPr>
            <a:normAutofit/>
          </a:bodyPr>
          <a:lstStyle>
            <a:lvl1pPr algn="ctr">
              <a:defRPr sz="4000" cap="all" baseline="0">
                <a:solidFill>
                  <a:schemeClr val="bg1"/>
                </a:solidFill>
                <a:latin typeface="Calibri" panose="020F0502020204030204" pitchFamily="34" charset="0"/>
                <a:cs typeface="Calibri" panose="020F0502020204030204" pitchFamily="34" charset="0"/>
              </a:defRPr>
            </a:lvl1pPr>
          </a:lstStyle>
          <a:p>
            <a:r>
              <a:rPr lang="en-US" dirty="0"/>
              <a:t>DIVIDER PAGE</a:t>
            </a:r>
          </a:p>
        </p:txBody>
      </p:sp>
      <p:sp>
        <p:nvSpPr>
          <p:cNvPr id="6" name="Slide Number Placeholder 4">
            <a:extLst>
              <a:ext uri="{FF2B5EF4-FFF2-40B4-BE49-F238E27FC236}">
                <a16:creationId xmlns:a16="http://schemas.microsoft.com/office/drawing/2014/main" id="{5D017130-6EF1-3C42-9800-1A0B21F510B3}"/>
              </a:ext>
            </a:extLst>
          </p:cNvPr>
          <p:cNvSpPr txBox="1">
            <a:spLocks/>
          </p:cNvSpPr>
          <p:nvPr userDrawn="1"/>
        </p:nvSpPr>
        <p:spPr>
          <a:xfrm>
            <a:off x="4724400" y="635541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05017AB-43BB-48EF-8E7D-76A86C1E1123}" type="slidenum">
              <a:rPr lang="en-US" smtClean="0">
                <a:solidFill>
                  <a:schemeClr val="bg1"/>
                </a:solidFill>
                <a:latin typeface="Calibri" panose="020F0502020204030204" pitchFamily="34" charset="0"/>
                <a:cs typeface="Calibri" panose="020F0502020204030204" pitchFamily="34" charset="0"/>
              </a:rPr>
              <a:pPr algn="ctr"/>
              <a:t>‹#›</a:t>
            </a:fld>
            <a:endParaRPr lang="en-US" dirty="0">
              <a:solidFill>
                <a:schemeClr val="bg1"/>
              </a:solidFill>
              <a:latin typeface="Calibri" panose="020F0502020204030204" pitchFamily="34" charset="0"/>
              <a:cs typeface="Calibri" panose="020F0502020204030204" pitchFamily="34" charset="0"/>
            </a:endParaRPr>
          </a:p>
        </p:txBody>
      </p:sp>
      <p:sp>
        <p:nvSpPr>
          <p:cNvPr id="8" name="Slide Number Placeholder 4">
            <a:extLst>
              <a:ext uri="{FF2B5EF4-FFF2-40B4-BE49-F238E27FC236}">
                <a16:creationId xmlns:a16="http://schemas.microsoft.com/office/drawing/2014/main" id="{9210B0CD-9094-7642-AEEC-C40E10644388}"/>
              </a:ext>
            </a:extLst>
          </p:cNvPr>
          <p:cNvSpPr txBox="1">
            <a:spLocks/>
          </p:cNvSpPr>
          <p:nvPr userDrawn="1"/>
        </p:nvSpPr>
        <p:spPr>
          <a:xfrm>
            <a:off x="613887" y="635541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Calibri" panose="020F0502020204030204" pitchFamily="34" charset="0"/>
                <a:cs typeface="Calibri" panose="020F0502020204030204" pitchFamily="34" charset="0"/>
              </a:rPr>
              <a:t>Presented on </a:t>
            </a:r>
            <a:fld id="{7F5CC975-DE7C-584C-AF81-6DDE54D7F89C}" type="datetime1">
              <a:rPr lang="en-US" smtClean="0">
                <a:solidFill>
                  <a:schemeClr val="bg1"/>
                </a:solidFill>
                <a:latin typeface="Calibri" panose="020F0502020204030204" pitchFamily="34" charset="0"/>
                <a:cs typeface="Calibri" panose="020F0502020204030204" pitchFamily="34" charset="0"/>
              </a:rPr>
              <a:t>4/13/2021</a:t>
            </a:fld>
            <a:endParaRPr lang="en-US"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AC5EAE1-BBA5-1A49-93E1-409A9837D6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2314" y="5971118"/>
            <a:ext cx="942044" cy="749425"/>
          </a:xfrm>
          <a:prstGeom prst="rect">
            <a:avLst/>
          </a:prstGeom>
        </p:spPr>
      </p:pic>
    </p:spTree>
    <p:extLst>
      <p:ext uri="{BB962C8B-B14F-4D97-AF65-F5344CB8AC3E}">
        <p14:creationId xmlns:p14="http://schemas.microsoft.com/office/powerpoint/2010/main" val="2813516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673600" y="6356813"/>
            <a:ext cx="2844800" cy="363731"/>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2941259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4673600" y="6356813"/>
            <a:ext cx="2844800" cy="363731"/>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374415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888" y="116702"/>
            <a:ext cx="6689512" cy="1141943"/>
          </a:xfrm>
        </p:spPr>
        <p:txBody>
          <a:bodyPr/>
          <a:lstStyle/>
          <a:p>
            <a:r>
              <a:rPr lang="en-US" dirty="0"/>
              <a:t>HEADLINE COPY</a:t>
            </a:r>
          </a:p>
        </p:txBody>
      </p:sp>
      <p:sp>
        <p:nvSpPr>
          <p:cNvPr id="3" name="Content Placeholder 2"/>
          <p:cNvSpPr>
            <a:spLocks noGrp="1"/>
          </p:cNvSpPr>
          <p:nvPr>
            <p:ph idx="1" hasCustomPrompt="1"/>
          </p:nvPr>
        </p:nvSpPr>
        <p:spPr>
          <a:xfrm>
            <a:off x="877620" y="1296583"/>
            <a:ext cx="6640781" cy="4525476"/>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1"/>
          </a:xfrm>
          <a:prstGeom prst="rect">
            <a:avLst/>
          </a:prstGeom>
        </p:spPr>
        <p:txBody>
          <a:bodyPr/>
          <a:lstStyle/>
          <a:p>
            <a:fld id="{A82FF7E6-7D44-DA4B-9311-2EC1DD92DD8F}" type="slidenum">
              <a:rPr lang="en-US" smtClean="0"/>
              <a:t>‹#›</a:t>
            </a:fld>
            <a:endParaRPr lang="en-US"/>
          </a:p>
        </p:txBody>
      </p:sp>
      <p:sp>
        <p:nvSpPr>
          <p:cNvPr id="7" name="Rectangle 6"/>
          <p:cNvSpPr/>
          <p:nvPr userDrawn="1"/>
        </p:nvSpPr>
        <p:spPr>
          <a:xfrm>
            <a:off x="7999381" y="2"/>
            <a:ext cx="4192619" cy="6851655"/>
          </a:xfrm>
          <a:prstGeom prst="rect">
            <a:avLst/>
          </a:prstGeom>
          <a:solidFill>
            <a:srgbClr val="0E2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latin typeface="Times New Roman"/>
            </a:endParaRPr>
          </a:p>
        </p:txBody>
      </p:sp>
      <p:sp>
        <p:nvSpPr>
          <p:cNvPr id="9" name="Content Placeholder 2"/>
          <p:cNvSpPr>
            <a:spLocks noGrp="1"/>
          </p:cNvSpPr>
          <p:nvPr>
            <p:ph idx="13" hasCustomPrompt="1"/>
          </p:nvPr>
        </p:nvSpPr>
        <p:spPr>
          <a:xfrm>
            <a:off x="8625468" y="1752531"/>
            <a:ext cx="2972619" cy="4043759"/>
          </a:xfrm>
        </p:spPr>
        <p:txBody>
          <a:bodyPr>
            <a:normAutofit/>
          </a:bodyPr>
          <a:lstStyle>
            <a:lvl1pPr marL="0" indent="0" algn="l">
              <a:lnSpc>
                <a:spcPts val="1599"/>
              </a:lnSpc>
              <a:buFontTx/>
              <a:buNone/>
              <a:defRPr sz="1332" baseline="0">
                <a:solidFill>
                  <a:schemeClr val="bg1"/>
                </a:solidFill>
              </a:defRPr>
            </a:lvl1pPr>
            <a:lvl2pPr marL="609021" indent="0">
              <a:lnSpc>
                <a:spcPts val="1332"/>
              </a:lnSpc>
              <a:buFontTx/>
              <a:buNone/>
              <a:defRPr sz="1332">
                <a:solidFill>
                  <a:schemeClr val="bg1"/>
                </a:solidFill>
              </a:defRPr>
            </a:lvl2pPr>
            <a:lvl3pPr marL="1218042" indent="0">
              <a:lnSpc>
                <a:spcPts val="1332"/>
              </a:lnSpc>
              <a:buFontTx/>
              <a:buNone/>
              <a:defRPr sz="1332">
                <a:solidFill>
                  <a:schemeClr val="bg1"/>
                </a:solidFill>
              </a:defRPr>
            </a:lvl3pPr>
          </a:lstStyle>
          <a:p>
            <a:pPr lvl="0"/>
            <a:r>
              <a:rPr lang="fr-FR" dirty="0"/>
              <a:t>Insert </a:t>
            </a:r>
            <a:r>
              <a:rPr lang="fr-FR" dirty="0" err="1"/>
              <a:t>quote</a:t>
            </a:r>
            <a:r>
              <a:rPr lang="fr-FR" dirty="0"/>
              <a:t> </a:t>
            </a:r>
            <a:r>
              <a:rPr lang="fr-FR" dirty="0" err="1"/>
              <a:t>here</a:t>
            </a:r>
            <a:r>
              <a:rPr lang="fr-FR" dirty="0"/>
              <a:t>.</a:t>
            </a:r>
          </a:p>
        </p:txBody>
      </p:sp>
    </p:spTree>
    <p:extLst>
      <p:ext uri="{BB962C8B-B14F-4D97-AF65-F5344CB8AC3E}">
        <p14:creationId xmlns:p14="http://schemas.microsoft.com/office/powerpoint/2010/main" val="608568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7158569" y="0"/>
            <a:ext cx="5033433" cy="6893949"/>
          </a:xfrm>
          <a:solidFill>
            <a:schemeClr val="bg1">
              <a:lumMod val="50000"/>
            </a:schemeClr>
          </a:solidFill>
        </p:spPr>
        <p:txBody>
          <a:bodyPr anchor="ctr" anchorCtr="0"/>
          <a:lstStyle>
            <a:lvl1pPr marL="0" indent="0" algn="ctr">
              <a:buFontTx/>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828890" y="116702"/>
            <a:ext cx="5871687" cy="1141943"/>
          </a:xfrm>
        </p:spPr>
        <p:txBody>
          <a:bodyPr/>
          <a:lstStyle/>
          <a:p>
            <a:r>
              <a:rPr lang="en-US" dirty="0"/>
              <a:t>HEADLINE COPY</a:t>
            </a:r>
          </a:p>
        </p:txBody>
      </p:sp>
      <p:sp>
        <p:nvSpPr>
          <p:cNvPr id="3" name="Content Placeholder 2"/>
          <p:cNvSpPr>
            <a:spLocks noGrp="1"/>
          </p:cNvSpPr>
          <p:nvPr>
            <p:ph idx="1" hasCustomPrompt="1"/>
          </p:nvPr>
        </p:nvSpPr>
        <p:spPr>
          <a:xfrm>
            <a:off x="877619" y="1296583"/>
            <a:ext cx="5822956" cy="4525476"/>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1"/>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69637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994840" y="1387423"/>
            <a:ext cx="6314877" cy="4332648"/>
          </a:xfrm>
          <a:solidFill>
            <a:schemeClr val="bg1">
              <a:lumMod val="50000"/>
            </a:schemeClr>
          </a:solidFill>
        </p:spPr>
        <p:txBody>
          <a:bodyPr anchor="ctr" anchorCtr="0"/>
          <a:lstStyle>
            <a:lvl1pPr marL="0" indent="0" algn="ctr">
              <a:buFontTx/>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828890" y="116702"/>
            <a:ext cx="5871687" cy="1141943"/>
          </a:xfrm>
        </p:spPr>
        <p:txBody>
          <a:bodyPr/>
          <a:lstStyle/>
          <a:p>
            <a:r>
              <a:rPr lang="en-US" dirty="0"/>
              <a:t>HEADLINE COPY</a:t>
            </a:r>
          </a:p>
        </p:txBody>
      </p:sp>
      <p:sp>
        <p:nvSpPr>
          <p:cNvPr id="3" name="Content Placeholder 2"/>
          <p:cNvSpPr>
            <a:spLocks noGrp="1"/>
          </p:cNvSpPr>
          <p:nvPr>
            <p:ph idx="1" hasCustomPrompt="1"/>
          </p:nvPr>
        </p:nvSpPr>
        <p:spPr>
          <a:xfrm>
            <a:off x="7857949" y="1296583"/>
            <a:ext cx="3922881" cy="4525476"/>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1"/>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415307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5" name="Picture Placeholder 4"/>
          <p:cNvSpPr>
            <a:spLocks noGrp="1"/>
          </p:cNvSpPr>
          <p:nvPr>
            <p:ph type="pic" sz="quarter" idx="17" hasCustomPrompt="1"/>
          </p:nvPr>
        </p:nvSpPr>
        <p:spPr>
          <a:xfrm>
            <a:off x="9024509" y="517128"/>
            <a:ext cx="2708915" cy="2482843"/>
          </a:xfrm>
          <a:solidFill>
            <a:schemeClr val="bg1">
              <a:lumMod val="50000"/>
            </a:schemeClr>
          </a:solidFill>
        </p:spPr>
        <p:txBody>
          <a:bodyPr anchor="ctr" anchorCtr="0">
            <a:normAutofit/>
          </a:bodyPr>
          <a:lstStyle>
            <a:lvl1pPr marL="0" indent="0" algn="ctr">
              <a:buFontTx/>
              <a:buNone/>
              <a:defRPr sz="2399">
                <a:solidFill>
                  <a:schemeClr val="bg1"/>
                </a:solidFill>
              </a:defRPr>
            </a:lvl1pPr>
          </a:lstStyle>
          <a:p>
            <a:r>
              <a:rPr lang="en-US" dirty="0"/>
              <a:t>Insert picture here</a:t>
            </a:r>
          </a:p>
        </p:txBody>
      </p:sp>
      <p:sp>
        <p:nvSpPr>
          <p:cNvPr id="14" name="Picture Placeholder 4"/>
          <p:cNvSpPr>
            <a:spLocks noGrp="1"/>
          </p:cNvSpPr>
          <p:nvPr>
            <p:ph type="pic" sz="quarter" idx="16" hasCustomPrompt="1"/>
          </p:nvPr>
        </p:nvSpPr>
        <p:spPr>
          <a:xfrm>
            <a:off x="6184600" y="517129"/>
            <a:ext cx="2708915" cy="5097980"/>
          </a:xfrm>
          <a:solidFill>
            <a:schemeClr val="bg1">
              <a:lumMod val="50000"/>
            </a:schemeClr>
          </a:solidFill>
        </p:spPr>
        <p:txBody>
          <a:bodyPr anchor="ctr" anchorCtr="0">
            <a:normAutofit/>
          </a:bodyPr>
          <a:lstStyle>
            <a:lvl1pPr marL="0" indent="0" algn="ctr">
              <a:buFontTx/>
              <a:buNone/>
              <a:defRPr sz="2399">
                <a:solidFill>
                  <a:schemeClr val="bg1"/>
                </a:solidFill>
              </a:defRPr>
            </a:lvl1pPr>
          </a:lstStyle>
          <a:p>
            <a:r>
              <a:rPr lang="en-US" dirty="0"/>
              <a:t>Insert picture here</a:t>
            </a:r>
          </a:p>
        </p:txBody>
      </p:sp>
      <p:sp>
        <p:nvSpPr>
          <p:cNvPr id="2" name="Title 1"/>
          <p:cNvSpPr>
            <a:spLocks noGrp="1"/>
          </p:cNvSpPr>
          <p:nvPr>
            <p:ph type="title" hasCustomPrompt="1"/>
          </p:nvPr>
        </p:nvSpPr>
        <p:spPr>
          <a:xfrm>
            <a:off x="828890" y="116702"/>
            <a:ext cx="5213812" cy="1141943"/>
          </a:xfrm>
        </p:spPr>
        <p:txBody>
          <a:bodyPr/>
          <a:lstStyle/>
          <a:p>
            <a:r>
              <a:rPr lang="en-US" dirty="0"/>
              <a:t>HEADLINE COPY</a:t>
            </a:r>
          </a:p>
        </p:txBody>
      </p:sp>
      <p:sp>
        <p:nvSpPr>
          <p:cNvPr id="3" name="Content Placeholder 2"/>
          <p:cNvSpPr>
            <a:spLocks noGrp="1"/>
          </p:cNvSpPr>
          <p:nvPr>
            <p:ph idx="1" hasCustomPrompt="1"/>
          </p:nvPr>
        </p:nvSpPr>
        <p:spPr>
          <a:xfrm>
            <a:off x="877621" y="1296583"/>
            <a:ext cx="5165081" cy="4525476"/>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1"/>
          </a:xfrm>
          <a:prstGeom prst="rect">
            <a:avLst/>
          </a:prstGeom>
        </p:spPr>
        <p:txBody>
          <a:bodyPr/>
          <a:lstStyle/>
          <a:p>
            <a:fld id="{A82FF7E6-7D44-DA4B-9311-2EC1DD92DD8F}" type="slidenum">
              <a:rPr lang="en-US" smtClean="0"/>
              <a:t>‹#›</a:t>
            </a:fld>
            <a:endParaRPr lang="en-US"/>
          </a:p>
        </p:txBody>
      </p:sp>
      <p:sp>
        <p:nvSpPr>
          <p:cNvPr id="16" name="Picture Placeholder 4"/>
          <p:cNvSpPr>
            <a:spLocks noGrp="1"/>
          </p:cNvSpPr>
          <p:nvPr>
            <p:ph type="pic" sz="quarter" idx="18" hasCustomPrompt="1"/>
          </p:nvPr>
        </p:nvSpPr>
        <p:spPr>
          <a:xfrm>
            <a:off x="9024509" y="3129769"/>
            <a:ext cx="2708915" cy="2482843"/>
          </a:xfrm>
          <a:solidFill>
            <a:schemeClr val="bg1">
              <a:lumMod val="50000"/>
            </a:schemeClr>
          </a:solidFill>
        </p:spPr>
        <p:txBody>
          <a:bodyPr anchor="ctr" anchorCtr="0">
            <a:normAutofit/>
          </a:bodyPr>
          <a:lstStyle>
            <a:lvl1pPr marL="0" indent="0" algn="ctr">
              <a:buFontTx/>
              <a:buNone/>
              <a:defRPr sz="2399">
                <a:solidFill>
                  <a:schemeClr val="bg1"/>
                </a:solidFill>
              </a:defRPr>
            </a:lvl1pPr>
          </a:lstStyle>
          <a:p>
            <a:r>
              <a:rPr lang="en-US" dirty="0"/>
              <a:t>Insert picture here</a:t>
            </a:r>
          </a:p>
        </p:txBody>
      </p:sp>
    </p:spTree>
    <p:extLst>
      <p:ext uri="{BB962C8B-B14F-4D97-AF65-F5344CB8AC3E}">
        <p14:creationId xmlns:p14="http://schemas.microsoft.com/office/powerpoint/2010/main" val="648857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4"/>
          <p:cNvSpPr>
            <a:spLocks noGrp="1"/>
          </p:cNvSpPr>
          <p:nvPr>
            <p:ph type="pic" sz="quarter" idx="19" hasCustomPrompt="1"/>
          </p:nvPr>
        </p:nvSpPr>
        <p:spPr>
          <a:xfrm>
            <a:off x="4755837" y="3076895"/>
            <a:ext cx="2708915" cy="2702732"/>
          </a:xfrm>
          <a:solidFill>
            <a:schemeClr val="bg1">
              <a:lumMod val="50000"/>
            </a:schemeClr>
          </a:solidFill>
        </p:spPr>
        <p:txBody>
          <a:bodyPr anchor="ctr" anchorCtr="0">
            <a:normAutofit/>
          </a:bodyPr>
          <a:lstStyle>
            <a:lvl1pPr marL="0" indent="0" algn="ctr">
              <a:buFontTx/>
              <a:buNone/>
              <a:defRPr sz="2399">
                <a:solidFill>
                  <a:schemeClr val="bg1"/>
                </a:solidFill>
              </a:defRPr>
            </a:lvl1pPr>
          </a:lstStyle>
          <a:p>
            <a:r>
              <a:rPr lang="en-US" dirty="0"/>
              <a:t>Insert picture here</a:t>
            </a:r>
          </a:p>
        </p:txBody>
      </p:sp>
      <p:sp>
        <p:nvSpPr>
          <p:cNvPr id="14" name="Picture Placeholder 4"/>
          <p:cNvSpPr>
            <a:spLocks noGrp="1"/>
          </p:cNvSpPr>
          <p:nvPr>
            <p:ph type="pic" sz="quarter" idx="20" hasCustomPrompt="1"/>
          </p:nvPr>
        </p:nvSpPr>
        <p:spPr>
          <a:xfrm>
            <a:off x="981789" y="3076895"/>
            <a:ext cx="2708915" cy="2702732"/>
          </a:xfrm>
          <a:solidFill>
            <a:schemeClr val="bg1">
              <a:lumMod val="50000"/>
            </a:schemeClr>
          </a:solidFill>
        </p:spPr>
        <p:txBody>
          <a:bodyPr anchor="ctr" anchorCtr="0">
            <a:normAutofit/>
          </a:bodyPr>
          <a:lstStyle>
            <a:lvl1pPr marL="0" indent="0" algn="ctr">
              <a:buFontTx/>
              <a:buNone/>
              <a:defRPr sz="2399">
                <a:solidFill>
                  <a:schemeClr val="bg1"/>
                </a:solidFill>
              </a:defRPr>
            </a:lvl1pPr>
          </a:lstStyle>
          <a:p>
            <a:r>
              <a:rPr lang="en-US" dirty="0"/>
              <a:t>Insert picture here</a:t>
            </a:r>
          </a:p>
        </p:txBody>
      </p:sp>
      <p:sp>
        <p:nvSpPr>
          <p:cNvPr id="11" name="Picture Placeholder 4"/>
          <p:cNvSpPr>
            <a:spLocks noGrp="1"/>
          </p:cNvSpPr>
          <p:nvPr>
            <p:ph type="pic" sz="quarter" idx="18" hasCustomPrompt="1"/>
          </p:nvPr>
        </p:nvSpPr>
        <p:spPr>
          <a:xfrm>
            <a:off x="8451233" y="3076895"/>
            <a:ext cx="2708915" cy="2702732"/>
          </a:xfrm>
          <a:solidFill>
            <a:schemeClr val="bg1">
              <a:lumMod val="50000"/>
            </a:schemeClr>
          </a:solidFill>
        </p:spPr>
        <p:txBody>
          <a:bodyPr anchor="ctr" anchorCtr="0">
            <a:normAutofit/>
          </a:bodyPr>
          <a:lstStyle>
            <a:lvl1pPr marL="0" indent="0" algn="ctr">
              <a:buFontTx/>
              <a:buNone/>
              <a:defRPr sz="2399">
                <a:solidFill>
                  <a:schemeClr val="bg1"/>
                </a:solidFill>
              </a:defRPr>
            </a:lvl1pPr>
          </a:lstStyle>
          <a:p>
            <a:r>
              <a:rPr lang="en-US" dirty="0"/>
              <a:t>Insert picture here</a:t>
            </a:r>
          </a:p>
        </p:txBody>
      </p:sp>
      <p:sp>
        <p:nvSpPr>
          <p:cNvPr id="2" name="Title 1"/>
          <p:cNvSpPr>
            <a:spLocks noGrp="1"/>
          </p:cNvSpPr>
          <p:nvPr>
            <p:ph type="title" hasCustomPrompt="1"/>
          </p:nvPr>
        </p:nvSpPr>
        <p:spPr>
          <a:xfrm>
            <a:off x="828889" y="116702"/>
            <a:ext cx="10793563" cy="1141943"/>
          </a:xfrm>
        </p:spPr>
        <p:txBody>
          <a:bodyPr/>
          <a:lstStyle/>
          <a:p>
            <a:r>
              <a:rPr lang="en-US" dirty="0"/>
              <a:t>HEADLINE COPY</a:t>
            </a:r>
          </a:p>
        </p:txBody>
      </p:sp>
      <p:sp>
        <p:nvSpPr>
          <p:cNvPr id="3" name="Content Placeholder 2"/>
          <p:cNvSpPr>
            <a:spLocks noGrp="1"/>
          </p:cNvSpPr>
          <p:nvPr>
            <p:ph idx="1" hasCustomPrompt="1"/>
          </p:nvPr>
        </p:nvSpPr>
        <p:spPr>
          <a:xfrm>
            <a:off x="877619" y="1296585"/>
            <a:ext cx="10744832" cy="1575623"/>
          </a:xfrm>
        </p:spPr>
        <p:txBody>
          <a:bodyPr/>
          <a:lstStyle/>
          <a:p>
            <a:pPr lvl="0"/>
            <a:r>
              <a:rPr lang="en-US" dirty="0"/>
              <a:t>Bullet copy here. </a:t>
            </a:r>
          </a:p>
          <a:p>
            <a:pPr lvl="1"/>
            <a:r>
              <a:rPr lang="en-US" dirty="0"/>
              <a:t>Bullet level two</a:t>
            </a:r>
          </a:p>
          <a:p>
            <a:pPr lvl="2"/>
            <a:r>
              <a:rPr lang="en-US" dirty="0"/>
              <a:t>Bullet level three</a:t>
            </a:r>
          </a:p>
        </p:txBody>
      </p:sp>
      <p:sp>
        <p:nvSpPr>
          <p:cNvPr id="6" name="Slide Number Placeholder 5"/>
          <p:cNvSpPr>
            <a:spLocks noGrp="1"/>
          </p:cNvSpPr>
          <p:nvPr>
            <p:ph type="sldNum" sz="quarter" idx="12"/>
          </p:nvPr>
        </p:nvSpPr>
        <p:spPr>
          <a:xfrm>
            <a:off x="4673600" y="6356813"/>
            <a:ext cx="2844800" cy="363731"/>
          </a:xfrm>
          <a:prstGeom prst="rect">
            <a:avLst/>
          </a:prstGeom>
        </p:spPr>
        <p:txBody>
          <a:bodyPr/>
          <a:lstStyle/>
          <a:p>
            <a:fld id="{A82FF7E6-7D44-DA4B-9311-2EC1DD92DD8F}" type="slidenum">
              <a:rPr lang="en-US" smtClean="0"/>
              <a:t>‹#›</a:t>
            </a:fld>
            <a:endParaRPr lang="en-US"/>
          </a:p>
        </p:txBody>
      </p:sp>
    </p:spTree>
    <p:extLst>
      <p:ext uri="{BB962C8B-B14F-4D97-AF65-F5344CB8AC3E}">
        <p14:creationId xmlns:p14="http://schemas.microsoft.com/office/powerpoint/2010/main" val="2914673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6851655"/>
          </a:xfrm>
          <a:prstGeom prst="rect">
            <a:avLst/>
          </a:prstGeom>
        </p:spPr>
      </p:pic>
      <p:sp>
        <p:nvSpPr>
          <p:cNvPr id="8" name="Rectangle 7"/>
          <p:cNvSpPr/>
          <p:nvPr userDrawn="1"/>
        </p:nvSpPr>
        <p:spPr>
          <a:xfrm>
            <a:off x="3" y="-1"/>
            <a:ext cx="12191999" cy="68580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latin typeface="Times New Roman"/>
            </a:endParaRPr>
          </a:p>
        </p:txBody>
      </p:sp>
      <p:pic>
        <p:nvPicPr>
          <p:cNvPr id="9" name="Picture 8" descr="MCW_Logo.ai"/>
          <p:cNvPicPr>
            <a:picLocks noChangeAspect="1"/>
          </p:cNvPicPr>
          <p:nvPr userDrawn="1"/>
        </p:nvPicPr>
        <p:blipFill rotWithShape="1">
          <a:blip r:embed="rId3" cstate="screen">
            <a:extLst>
              <a:ext uri="{28A0092B-C50C-407E-A947-70E740481C1C}">
                <a14:useLocalDpi xmlns:a14="http://schemas.microsoft.com/office/drawing/2010/main"/>
              </a:ext>
            </a:extLst>
          </a:blip>
          <a:srcRect l="39697"/>
          <a:stretch/>
        </p:blipFill>
        <p:spPr>
          <a:xfrm>
            <a:off x="747908" y="1186509"/>
            <a:ext cx="1943533" cy="1015927"/>
          </a:xfrm>
          <a:prstGeom prst="rect">
            <a:avLst/>
          </a:prstGeom>
        </p:spPr>
      </p:pic>
      <p:pic>
        <p:nvPicPr>
          <p:cNvPr id="10" name="Picture 9" descr="MCW_Logo_Green_Tag_box.ai"/>
          <p:cNvPicPr>
            <a:picLocks noChangeAspect="1"/>
          </p:cNvPicPr>
          <p:nvPr userDrawn="1"/>
        </p:nvPicPr>
        <p:blipFill rotWithShape="1">
          <a:blip r:embed="rId4" cstate="screen">
            <a:extLst>
              <a:ext uri="{28A0092B-C50C-407E-A947-70E740481C1C}">
                <a14:useLocalDpi xmlns:a14="http://schemas.microsoft.com/office/drawing/2010/main"/>
              </a:ext>
            </a:extLst>
          </a:blip>
          <a:srcRect b="17840"/>
          <a:stretch/>
        </p:blipFill>
        <p:spPr>
          <a:xfrm>
            <a:off x="802879" y="-44517"/>
            <a:ext cx="1879600" cy="1640133"/>
          </a:xfrm>
          <a:prstGeom prst="rect">
            <a:avLst/>
          </a:prstGeom>
        </p:spPr>
      </p:pic>
      <p:sp>
        <p:nvSpPr>
          <p:cNvPr id="2" name="Title 1"/>
          <p:cNvSpPr>
            <a:spLocks noGrp="1"/>
          </p:cNvSpPr>
          <p:nvPr>
            <p:ph type="title" hasCustomPrompt="1"/>
          </p:nvPr>
        </p:nvSpPr>
        <p:spPr>
          <a:xfrm>
            <a:off x="865436" y="4836672"/>
            <a:ext cx="10972800" cy="549901"/>
          </a:xfrm>
        </p:spPr>
        <p:txBody>
          <a:bodyPr anchor="t" anchorCtr="0">
            <a:noAutofit/>
          </a:bodyPr>
          <a:lstStyle>
            <a:lvl1pPr>
              <a:defRPr sz="3731">
                <a:solidFill>
                  <a:schemeClr val="bg1"/>
                </a:solidFill>
              </a:defRPr>
            </a:lvl1pPr>
          </a:lstStyle>
          <a:p>
            <a:r>
              <a:rPr lang="en-US" dirty="0"/>
              <a:t>TITLE OF PRESENTATION</a:t>
            </a:r>
            <a:br>
              <a:rPr lang="en-US" dirty="0"/>
            </a:br>
            <a:br>
              <a:rPr lang="en-US" dirty="0"/>
            </a:br>
            <a:endParaRPr lang="en-US" dirty="0"/>
          </a:p>
        </p:txBody>
      </p:sp>
      <p:sp>
        <p:nvSpPr>
          <p:cNvPr id="3" name="Content Placeholder 2"/>
          <p:cNvSpPr>
            <a:spLocks noGrp="1"/>
          </p:cNvSpPr>
          <p:nvPr>
            <p:ph idx="1" hasCustomPrompt="1"/>
          </p:nvPr>
        </p:nvSpPr>
        <p:spPr>
          <a:xfrm>
            <a:off x="865436" y="5486746"/>
            <a:ext cx="10972800" cy="241007"/>
          </a:xfrm>
        </p:spPr>
        <p:txBody>
          <a:bodyPr anchor="t" anchorCtr="0">
            <a:noAutofit/>
          </a:bodyPr>
          <a:lstStyle>
            <a:lvl1pPr marL="0" indent="0">
              <a:lnSpc>
                <a:spcPct val="50000"/>
              </a:lnSpc>
              <a:buFontTx/>
              <a:buNone/>
              <a:defRPr sz="1999" b="0" i="1" baseline="0">
                <a:solidFill>
                  <a:schemeClr val="bg1"/>
                </a:solidFill>
                <a:latin typeface="Franklin Gothic Book"/>
              </a:defRPr>
            </a:lvl1pPr>
            <a:lvl2pPr marL="609021" indent="0">
              <a:lnSpc>
                <a:spcPct val="100000"/>
              </a:lnSpc>
              <a:buFontTx/>
              <a:buNone/>
              <a:defRPr sz="1999" b="0" i="1">
                <a:solidFill>
                  <a:schemeClr val="bg1"/>
                </a:solidFill>
                <a:latin typeface="Franklin Gothic Book"/>
              </a:defRPr>
            </a:lvl2pPr>
            <a:lvl3pPr marL="1218042" indent="0">
              <a:lnSpc>
                <a:spcPct val="100000"/>
              </a:lnSpc>
              <a:buFontTx/>
              <a:buNone/>
              <a:defRPr sz="1999" b="0" i="1">
                <a:solidFill>
                  <a:schemeClr val="bg1"/>
                </a:solidFill>
                <a:latin typeface="Franklin Gothic Book"/>
              </a:defRPr>
            </a:lvl3pPr>
            <a:lvl4pPr marL="1827062" indent="0">
              <a:lnSpc>
                <a:spcPct val="100000"/>
              </a:lnSpc>
              <a:buFontTx/>
              <a:buNone/>
              <a:defRPr sz="1999" b="0" i="1">
                <a:solidFill>
                  <a:schemeClr val="bg1"/>
                </a:solidFill>
                <a:latin typeface="Franklin Gothic Book"/>
              </a:defRPr>
            </a:lvl4pPr>
            <a:lvl5pPr marL="2436083" indent="0">
              <a:lnSpc>
                <a:spcPct val="100000"/>
              </a:lnSpc>
              <a:buFontTx/>
              <a:buNone/>
              <a:defRPr sz="1999" b="0" i="1">
                <a:solidFill>
                  <a:schemeClr val="bg1"/>
                </a:solidFill>
                <a:latin typeface="Franklin Gothic Book"/>
              </a:defRPr>
            </a:lvl5pPr>
          </a:lstStyle>
          <a:p>
            <a:pPr lvl="0"/>
            <a:r>
              <a:rPr lang="en-US" dirty="0"/>
              <a:t>Event for Presentation, Name of Presenter</a:t>
            </a:r>
          </a:p>
          <a:p>
            <a:pPr lvl="0"/>
            <a:endParaRPr lang="en-US" dirty="0"/>
          </a:p>
        </p:txBody>
      </p:sp>
      <p:sp>
        <p:nvSpPr>
          <p:cNvPr id="15" name="Content Placeholder 2"/>
          <p:cNvSpPr>
            <a:spLocks noGrp="1"/>
          </p:cNvSpPr>
          <p:nvPr>
            <p:ph idx="11" hasCustomPrompt="1"/>
          </p:nvPr>
        </p:nvSpPr>
        <p:spPr>
          <a:xfrm>
            <a:off x="860797" y="5768898"/>
            <a:ext cx="10972800" cy="241007"/>
          </a:xfrm>
        </p:spPr>
        <p:txBody>
          <a:bodyPr anchor="t" anchorCtr="0">
            <a:noAutofit/>
          </a:bodyPr>
          <a:lstStyle>
            <a:lvl1pPr marL="0" indent="0">
              <a:lnSpc>
                <a:spcPct val="50000"/>
              </a:lnSpc>
              <a:buFontTx/>
              <a:buNone/>
              <a:defRPr sz="1465" b="0" i="0" baseline="0">
                <a:solidFill>
                  <a:schemeClr val="bg1"/>
                </a:solidFill>
                <a:latin typeface="Franklin Gothic Book"/>
              </a:defRPr>
            </a:lvl1pPr>
            <a:lvl2pPr marL="609021" indent="0">
              <a:lnSpc>
                <a:spcPct val="100000"/>
              </a:lnSpc>
              <a:buFontTx/>
              <a:buNone/>
              <a:defRPr sz="1999" b="0" i="1">
                <a:solidFill>
                  <a:schemeClr val="bg1"/>
                </a:solidFill>
                <a:latin typeface="Franklin Gothic Book"/>
              </a:defRPr>
            </a:lvl2pPr>
            <a:lvl3pPr marL="1218042" indent="0">
              <a:lnSpc>
                <a:spcPct val="100000"/>
              </a:lnSpc>
              <a:buFontTx/>
              <a:buNone/>
              <a:defRPr sz="1999" b="0" i="1">
                <a:solidFill>
                  <a:schemeClr val="bg1"/>
                </a:solidFill>
                <a:latin typeface="Franklin Gothic Book"/>
              </a:defRPr>
            </a:lvl3pPr>
            <a:lvl4pPr marL="1827062" indent="0">
              <a:lnSpc>
                <a:spcPct val="100000"/>
              </a:lnSpc>
              <a:buFontTx/>
              <a:buNone/>
              <a:defRPr sz="1999" b="0" i="1">
                <a:solidFill>
                  <a:schemeClr val="bg1"/>
                </a:solidFill>
                <a:latin typeface="Franklin Gothic Book"/>
              </a:defRPr>
            </a:lvl4pPr>
            <a:lvl5pPr marL="2436083" indent="0">
              <a:lnSpc>
                <a:spcPct val="100000"/>
              </a:lnSpc>
              <a:buFontTx/>
              <a:buNone/>
              <a:defRPr sz="1999" b="0" i="1">
                <a:solidFill>
                  <a:schemeClr val="bg1"/>
                </a:solidFill>
                <a:latin typeface="Franklin Gothic Book"/>
              </a:defRPr>
            </a:lvl5pPr>
          </a:lstStyle>
          <a:p>
            <a:pPr lvl="0"/>
            <a:r>
              <a:rPr lang="en-US" dirty="0"/>
              <a:t>January 1, 2017</a:t>
            </a:r>
          </a:p>
        </p:txBody>
      </p:sp>
    </p:spTree>
    <p:extLst>
      <p:ext uri="{BB962C8B-B14F-4D97-AF65-F5344CB8AC3E}">
        <p14:creationId xmlns:p14="http://schemas.microsoft.com/office/powerpoint/2010/main" val="2560719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CD7D-F2C4-7142-A5D7-EDEA8283E0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38FB9A-7BFF-F942-BD76-641B8FFCB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13F89-D081-D540-872E-DCC421C8DD77}"/>
              </a:ext>
            </a:extLst>
          </p:cNvPr>
          <p:cNvSpPr>
            <a:spLocks noGrp="1"/>
          </p:cNvSpPr>
          <p:nvPr>
            <p:ph type="dt" sz="half" idx="10"/>
          </p:nvPr>
        </p:nvSpPr>
        <p:spPr/>
        <p:txBody>
          <a:bodyPr/>
          <a:lstStyle/>
          <a:p>
            <a:fld id="{E6BD3D61-3D98-3649-B1BC-55A6AA49D6BB}" type="datetimeFigureOut">
              <a:rPr lang="en-US" smtClean="0"/>
              <a:t>4/13/2021</a:t>
            </a:fld>
            <a:endParaRPr lang="en-US"/>
          </a:p>
        </p:txBody>
      </p:sp>
      <p:sp>
        <p:nvSpPr>
          <p:cNvPr id="5" name="Footer Placeholder 4">
            <a:extLst>
              <a:ext uri="{FF2B5EF4-FFF2-40B4-BE49-F238E27FC236}">
                <a16:creationId xmlns:a16="http://schemas.microsoft.com/office/drawing/2014/main" id="{1A2E6881-1C58-C54A-A0F1-5EDED0B4C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CD219-46CE-9B4B-BF95-49964E0BE899}"/>
              </a:ext>
            </a:extLst>
          </p:cNvPr>
          <p:cNvSpPr>
            <a:spLocks noGrp="1"/>
          </p:cNvSpPr>
          <p:nvPr>
            <p:ph type="sldNum" sz="quarter" idx="12"/>
          </p:nvPr>
        </p:nvSpPr>
        <p:spPr/>
        <p:txBody>
          <a:bodyPr/>
          <a:lstStyle/>
          <a:p>
            <a:fld id="{B3E446FD-D8ED-0C40-ABCB-21783981A556}" type="slidenum">
              <a:rPr lang="en-US" smtClean="0"/>
              <a:t>‹#›</a:t>
            </a:fld>
            <a:endParaRPr lang="en-US"/>
          </a:p>
        </p:txBody>
      </p:sp>
    </p:spTree>
    <p:extLst>
      <p:ext uri="{BB962C8B-B14F-4D97-AF65-F5344CB8AC3E}">
        <p14:creationId xmlns:p14="http://schemas.microsoft.com/office/powerpoint/2010/main" val="388858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C2D13B-B9AE-BF4F-B029-731C458CB26F}"/>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HEADLINE COPY</a:t>
            </a:r>
          </a:p>
          <a:p>
            <a:pPr lvl="0"/>
            <a:endParaRPr lang="en-US" dirty="0"/>
          </a:p>
        </p:txBody>
      </p:sp>
      <p:sp>
        <p:nvSpPr>
          <p:cNvPr id="4" name="Text Placeholder 4">
            <a:extLst>
              <a:ext uri="{FF2B5EF4-FFF2-40B4-BE49-F238E27FC236}">
                <a16:creationId xmlns:a16="http://schemas.microsoft.com/office/drawing/2014/main" id="{35E1A541-349B-1445-8987-93F644B510F7}"/>
              </a:ext>
            </a:extLst>
          </p:cNvPr>
          <p:cNvSpPr>
            <a:spLocks noGrp="1"/>
          </p:cNvSpPr>
          <p:nvPr>
            <p:ph type="body" sz="quarter" idx="12" hasCustomPrompt="1"/>
          </p:nvPr>
        </p:nvSpPr>
        <p:spPr>
          <a:xfrm>
            <a:off x="199473" y="1013791"/>
            <a:ext cx="11528287" cy="5317435"/>
          </a:xfrm>
          <a:prstGeom prst="rect">
            <a:avLst/>
          </a:prstGeom>
        </p:spPr>
        <p:txBody>
          <a:bodyPr/>
          <a:lstStyle>
            <a:lvl1pPr>
              <a:defRPr sz="2400">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8905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C2D13B-B9AE-BF4F-B029-731C458CB26F}"/>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HEADLINE COPY</a:t>
            </a:r>
          </a:p>
          <a:p>
            <a:pPr lvl="0"/>
            <a:endParaRPr lang="en-US" dirty="0"/>
          </a:p>
        </p:txBody>
      </p:sp>
      <p:sp>
        <p:nvSpPr>
          <p:cNvPr id="4" name="Text Placeholder 4">
            <a:extLst>
              <a:ext uri="{FF2B5EF4-FFF2-40B4-BE49-F238E27FC236}">
                <a16:creationId xmlns:a16="http://schemas.microsoft.com/office/drawing/2014/main" id="{35E1A541-349B-1445-8987-93F644B510F7}"/>
              </a:ext>
            </a:extLst>
          </p:cNvPr>
          <p:cNvSpPr>
            <a:spLocks noGrp="1"/>
          </p:cNvSpPr>
          <p:nvPr>
            <p:ph type="body" sz="quarter" idx="12" hasCustomPrompt="1"/>
          </p:nvPr>
        </p:nvSpPr>
        <p:spPr>
          <a:xfrm>
            <a:off x="199473" y="1013791"/>
            <a:ext cx="11528287" cy="5317435"/>
          </a:xfrm>
          <a:prstGeom prst="rect">
            <a:avLst/>
          </a:prstGeom>
        </p:spPr>
        <p:txBody>
          <a:bodyPr/>
          <a:lstStyle>
            <a:lvl1pPr>
              <a:defRPr sz="2400">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4615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21ED7AD8-5A25-5A45-BEA7-AAB806DB0C6E}"/>
              </a:ext>
            </a:extLst>
          </p:cNvPr>
          <p:cNvSpPr>
            <a:spLocks noGrp="1"/>
          </p:cNvSpPr>
          <p:nvPr>
            <p:ph type="pic" sz="quarter" idx="10"/>
          </p:nvPr>
        </p:nvSpPr>
        <p:spPr>
          <a:xfrm>
            <a:off x="2271713" y="1312863"/>
            <a:ext cx="3289300" cy="4232275"/>
          </a:xfrm>
          <a:prstGeom prst="rect">
            <a:avLst/>
          </a:prstGeom>
        </p:spPr>
        <p:txBody>
          <a:bodyPr/>
          <a:lstStyle>
            <a:lvl1pPr>
              <a:buNone/>
              <a:defRPr>
                <a:latin typeface="+mj-lt"/>
              </a:defRPr>
            </a:lvl1pPr>
          </a:lstStyle>
          <a:p>
            <a:endParaRPr lang="en-US" dirty="0"/>
          </a:p>
        </p:txBody>
      </p:sp>
      <p:sp>
        <p:nvSpPr>
          <p:cNvPr id="10" name="Text Placeholder 3">
            <a:extLst>
              <a:ext uri="{FF2B5EF4-FFF2-40B4-BE49-F238E27FC236}">
                <a16:creationId xmlns:a16="http://schemas.microsoft.com/office/drawing/2014/main" id="{3063DA96-AE4A-E641-96B2-18A718DFFB3E}"/>
              </a:ext>
            </a:extLst>
          </p:cNvPr>
          <p:cNvSpPr>
            <a:spLocks noGrp="1"/>
          </p:cNvSpPr>
          <p:nvPr>
            <p:ph type="body" sz="half" idx="2" hasCustomPrompt="1"/>
          </p:nvPr>
        </p:nvSpPr>
        <p:spPr>
          <a:xfrm>
            <a:off x="5825297" y="2583829"/>
            <a:ext cx="4094990" cy="496888"/>
          </a:xfrm>
          <a:prstGeom prst="rect">
            <a:avLst/>
          </a:prstGeom>
        </p:spPr>
        <p:txBody>
          <a:bodyPr/>
          <a:lstStyle>
            <a:lvl1pPr marL="0" indent="0">
              <a:buNone/>
              <a:defRPr sz="2400" b="1">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endParaRPr lang="en-US" dirty="0"/>
          </a:p>
        </p:txBody>
      </p:sp>
      <p:sp>
        <p:nvSpPr>
          <p:cNvPr id="12" name="Text Placeholder 3">
            <a:extLst>
              <a:ext uri="{FF2B5EF4-FFF2-40B4-BE49-F238E27FC236}">
                <a16:creationId xmlns:a16="http://schemas.microsoft.com/office/drawing/2014/main" id="{B3E5DFAE-3124-BF49-A030-B2428731EFB7}"/>
              </a:ext>
            </a:extLst>
          </p:cNvPr>
          <p:cNvSpPr>
            <a:spLocks noGrp="1"/>
          </p:cNvSpPr>
          <p:nvPr>
            <p:ph type="body" sz="half" idx="14" hasCustomPrompt="1"/>
          </p:nvPr>
        </p:nvSpPr>
        <p:spPr>
          <a:xfrm>
            <a:off x="5825297" y="3194672"/>
            <a:ext cx="4094990" cy="1476375"/>
          </a:xfrm>
          <a:prstGeom prst="rect">
            <a:avLst/>
          </a:prstGeom>
        </p:spPr>
        <p:txBody>
          <a:bodyPr/>
          <a:lstStyle>
            <a:lvl1pPr marL="0" indent="0">
              <a:buNone/>
              <a:defRPr sz="2400" b="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6" name="Text Placeholder 2">
            <a:extLst>
              <a:ext uri="{FF2B5EF4-FFF2-40B4-BE49-F238E27FC236}">
                <a16:creationId xmlns:a16="http://schemas.microsoft.com/office/drawing/2014/main" id="{39831FCA-D26C-824F-830F-8EB6BF0B2594}"/>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presenter profile</a:t>
            </a:r>
          </a:p>
          <a:p>
            <a:pPr lvl="0"/>
            <a:endParaRPr lang="en-US" dirty="0"/>
          </a:p>
        </p:txBody>
      </p:sp>
    </p:spTree>
    <p:extLst>
      <p:ext uri="{BB962C8B-B14F-4D97-AF65-F5344CB8AC3E}">
        <p14:creationId xmlns:p14="http://schemas.microsoft.com/office/powerpoint/2010/main" val="3991158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0457EB8-4F15-4B45-B62E-5BCEA4404D6E}"/>
              </a:ext>
            </a:extLst>
          </p:cNvPr>
          <p:cNvSpPr>
            <a:spLocks noGrp="1"/>
          </p:cNvSpPr>
          <p:nvPr>
            <p:ph type="body" sz="quarter" idx="10" hasCustomPrompt="1"/>
          </p:nvPr>
        </p:nvSpPr>
        <p:spPr>
          <a:xfrm>
            <a:off x="6096000" y="1107936"/>
            <a:ext cx="5014823" cy="5203412"/>
          </a:xfrm>
          <a:prstGeom prst="rect">
            <a:avLst/>
          </a:prstGeom>
        </p:spPr>
        <p:txBody>
          <a:bodyPr/>
          <a:lstStyle>
            <a:lvl1pPr>
              <a:defRPr sz="2400">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Bullet copy</a:t>
            </a:r>
          </a:p>
          <a:p>
            <a:pPr lvl="1"/>
            <a:r>
              <a:rPr lang="en-US" dirty="0"/>
              <a:t>Bullet copy</a:t>
            </a:r>
          </a:p>
          <a:p>
            <a:pPr lvl="2"/>
            <a:r>
              <a:rPr lang="en-US" dirty="0"/>
              <a:t>Bullet copy</a:t>
            </a:r>
          </a:p>
        </p:txBody>
      </p:sp>
      <p:sp>
        <p:nvSpPr>
          <p:cNvPr id="7" name="Picture Placeholder 4">
            <a:extLst>
              <a:ext uri="{FF2B5EF4-FFF2-40B4-BE49-F238E27FC236}">
                <a16:creationId xmlns:a16="http://schemas.microsoft.com/office/drawing/2014/main" id="{6E90A1DF-A9C7-3445-B8D0-BE7ED8C19961}"/>
              </a:ext>
            </a:extLst>
          </p:cNvPr>
          <p:cNvSpPr>
            <a:spLocks noGrp="1"/>
          </p:cNvSpPr>
          <p:nvPr>
            <p:ph type="pic" sz="quarter" idx="12"/>
          </p:nvPr>
        </p:nvSpPr>
        <p:spPr>
          <a:xfrm>
            <a:off x="214036" y="1107935"/>
            <a:ext cx="5546035" cy="5203413"/>
          </a:xfrm>
          <a:prstGeom prst="rect">
            <a:avLst/>
          </a:prstGeom>
        </p:spPr>
        <p:txBody>
          <a:bodyPr/>
          <a:lstStyle>
            <a:lvl1pPr>
              <a:buNone/>
              <a:defRPr>
                <a:latin typeface="Calibri" panose="020F0502020204030204" pitchFamily="34" charset="0"/>
                <a:cs typeface="Calibri" panose="020F0502020204030204" pitchFamily="34" charset="0"/>
              </a:defRPr>
            </a:lvl1pPr>
          </a:lstStyle>
          <a:p>
            <a:endParaRPr lang="en-US" dirty="0"/>
          </a:p>
        </p:txBody>
      </p:sp>
      <p:sp>
        <p:nvSpPr>
          <p:cNvPr id="5" name="Text Placeholder 2">
            <a:extLst>
              <a:ext uri="{FF2B5EF4-FFF2-40B4-BE49-F238E27FC236}">
                <a16:creationId xmlns:a16="http://schemas.microsoft.com/office/drawing/2014/main" id="{9BCFCAA7-C4E6-A444-B02E-F1FCA7242CB3}"/>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HEADLINE COPY</a:t>
            </a:r>
          </a:p>
          <a:p>
            <a:pPr lvl="0"/>
            <a:endParaRPr lang="en-US" dirty="0"/>
          </a:p>
        </p:txBody>
      </p:sp>
    </p:spTree>
    <p:extLst>
      <p:ext uri="{BB962C8B-B14F-4D97-AF65-F5344CB8AC3E}">
        <p14:creationId xmlns:p14="http://schemas.microsoft.com/office/powerpoint/2010/main" val="3163412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9D08055-3B3D-8B45-BBE6-DB6018F4068F}"/>
              </a:ext>
            </a:extLst>
          </p:cNvPr>
          <p:cNvSpPr>
            <a:spLocks noGrp="1"/>
          </p:cNvSpPr>
          <p:nvPr>
            <p:ph type="body" sz="half" idx="2" hasCustomPrompt="1"/>
          </p:nvPr>
        </p:nvSpPr>
        <p:spPr>
          <a:xfrm>
            <a:off x="199474" y="993912"/>
            <a:ext cx="5373066" cy="526773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copy</a:t>
            </a:r>
          </a:p>
        </p:txBody>
      </p:sp>
      <p:sp>
        <p:nvSpPr>
          <p:cNvPr id="6" name="Text Placeholder 3">
            <a:extLst>
              <a:ext uri="{FF2B5EF4-FFF2-40B4-BE49-F238E27FC236}">
                <a16:creationId xmlns:a16="http://schemas.microsoft.com/office/drawing/2014/main" id="{D91006CB-B205-D842-9F0A-417B018AE01E}"/>
              </a:ext>
            </a:extLst>
          </p:cNvPr>
          <p:cNvSpPr>
            <a:spLocks noGrp="1"/>
          </p:cNvSpPr>
          <p:nvPr>
            <p:ph type="body" sz="half" idx="14" hasCustomPrompt="1"/>
          </p:nvPr>
        </p:nvSpPr>
        <p:spPr>
          <a:xfrm>
            <a:off x="5947604" y="993912"/>
            <a:ext cx="5171845" cy="526773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copy</a:t>
            </a:r>
          </a:p>
        </p:txBody>
      </p:sp>
      <p:sp>
        <p:nvSpPr>
          <p:cNvPr id="7" name="Text Placeholder 2">
            <a:extLst>
              <a:ext uri="{FF2B5EF4-FFF2-40B4-BE49-F238E27FC236}">
                <a16:creationId xmlns:a16="http://schemas.microsoft.com/office/drawing/2014/main" id="{19AB0E0B-0543-DC4E-9C0A-61709040E6D0}"/>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HEADLINE COPY</a:t>
            </a:r>
          </a:p>
          <a:p>
            <a:pPr lvl="0"/>
            <a:endParaRPr lang="en-US" dirty="0"/>
          </a:p>
        </p:txBody>
      </p:sp>
    </p:spTree>
    <p:extLst>
      <p:ext uri="{BB962C8B-B14F-4D97-AF65-F5344CB8AC3E}">
        <p14:creationId xmlns:p14="http://schemas.microsoft.com/office/powerpoint/2010/main" val="1374527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C2D13B-B9AE-BF4F-B029-731C458CB26F}"/>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HEADLINE COPY</a:t>
            </a:r>
          </a:p>
          <a:p>
            <a:pPr lvl="0"/>
            <a:endParaRPr lang="en-US" dirty="0"/>
          </a:p>
        </p:txBody>
      </p:sp>
      <p:sp>
        <p:nvSpPr>
          <p:cNvPr id="4" name="Text Placeholder 4">
            <a:extLst>
              <a:ext uri="{FF2B5EF4-FFF2-40B4-BE49-F238E27FC236}">
                <a16:creationId xmlns:a16="http://schemas.microsoft.com/office/drawing/2014/main" id="{35E1A541-349B-1445-8987-93F644B510F7}"/>
              </a:ext>
            </a:extLst>
          </p:cNvPr>
          <p:cNvSpPr>
            <a:spLocks noGrp="1"/>
          </p:cNvSpPr>
          <p:nvPr>
            <p:ph type="body" sz="quarter" idx="12" hasCustomPrompt="1"/>
          </p:nvPr>
        </p:nvSpPr>
        <p:spPr>
          <a:xfrm>
            <a:off x="199473" y="1013791"/>
            <a:ext cx="11528287" cy="5317435"/>
          </a:xfrm>
          <a:prstGeom prst="rect">
            <a:avLst/>
          </a:prstGeom>
        </p:spPr>
        <p:txBody>
          <a:bodyPr/>
          <a:lstStyle>
            <a:lvl1pPr>
              <a:defRPr sz="2400">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8090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21ED7AD8-5A25-5A45-BEA7-AAB806DB0C6E}"/>
              </a:ext>
            </a:extLst>
          </p:cNvPr>
          <p:cNvSpPr>
            <a:spLocks noGrp="1"/>
          </p:cNvSpPr>
          <p:nvPr>
            <p:ph type="pic" sz="quarter" idx="10"/>
          </p:nvPr>
        </p:nvSpPr>
        <p:spPr>
          <a:xfrm>
            <a:off x="2271713" y="1312863"/>
            <a:ext cx="3289300" cy="4232275"/>
          </a:xfrm>
          <a:prstGeom prst="rect">
            <a:avLst/>
          </a:prstGeom>
        </p:spPr>
        <p:txBody>
          <a:bodyPr/>
          <a:lstStyle>
            <a:lvl1pPr>
              <a:buNone/>
              <a:defRPr>
                <a:latin typeface="+mj-lt"/>
              </a:defRPr>
            </a:lvl1pPr>
          </a:lstStyle>
          <a:p>
            <a:endParaRPr lang="en-US" dirty="0"/>
          </a:p>
        </p:txBody>
      </p:sp>
      <p:sp>
        <p:nvSpPr>
          <p:cNvPr id="10" name="Text Placeholder 3">
            <a:extLst>
              <a:ext uri="{FF2B5EF4-FFF2-40B4-BE49-F238E27FC236}">
                <a16:creationId xmlns:a16="http://schemas.microsoft.com/office/drawing/2014/main" id="{3063DA96-AE4A-E641-96B2-18A718DFFB3E}"/>
              </a:ext>
            </a:extLst>
          </p:cNvPr>
          <p:cNvSpPr>
            <a:spLocks noGrp="1"/>
          </p:cNvSpPr>
          <p:nvPr>
            <p:ph type="body" sz="half" idx="2" hasCustomPrompt="1"/>
          </p:nvPr>
        </p:nvSpPr>
        <p:spPr>
          <a:xfrm>
            <a:off x="5825297" y="2583829"/>
            <a:ext cx="4094990" cy="496888"/>
          </a:xfrm>
          <a:prstGeom prst="rect">
            <a:avLst/>
          </a:prstGeom>
        </p:spPr>
        <p:txBody>
          <a:bodyPr/>
          <a:lstStyle>
            <a:lvl1pPr marL="0" indent="0">
              <a:buNone/>
              <a:defRPr sz="2400" b="1">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endParaRPr lang="en-US" dirty="0"/>
          </a:p>
        </p:txBody>
      </p:sp>
      <p:sp>
        <p:nvSpPr>
          <p:cNvPr id="12" name="Text Placeholder 3">
            <a:extLst>
              <a:ext uri="{FF2B5EF4-FFF2-40B4-BE49-F238E27FC236}">
                <a16:creationId xmlns:a16="http://schemas.microsoft.com/office/drawing/2014/main" id="{B3E5DFAE-3124-BF49-A030-B2428731EFB7}"/>
              </a:ext>
            </a:extLst>
          </p:cNvPr>
          <p:cNvSpPr>
            <a:spLocks noGrp="1"/>
          </p:cNvSpPr>
          <p:nvPr>
            <p:ph type="body" sz="half" idx="14" hasCustomPrompt="1"/>
          </p:nvPr>
        </p:nvSpPr>
        <p:spPr>
          <a:xfrm>
            <a:off x="5825297" y="3194672"/>
            <a:ext cx="4094990" cy="1476375"/>
          </a:xfrm>
          <a:prstGeom prst="rect">
            <a:avLst/>
          </a:prstGeom>
        </p:spPr>
        <p:txBody>
          <a:bodyPr/>
          <a:lstStyle>
            <a:lvl1pPr marL="0" indent="0">
              <a:buNone/>
              <a:defRPr sz="2400" b="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6" name="Text Placeholder 2">
            <a:extLst>
              <a:ext uri="{FF2B5EF4-FFF2-40B4-BE49-F238E27FC236}">
                <a16:creationId xmlns:a16="http://schemas.microsoft.com/office/drawing/2014/main" id="{39831FCA-D26C-824F-830F-8EB6BF0B2594}"/>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presenter profile</a:t>
            </a:r>
          </a:p>
          <a:p>
            <a:pPr lvl="0"/>
            <a:endParaRPr lang="en-US" dirty="0"/>
          </a:p>
        </p:txBody>
      </p:sp>
    </p:spTree>
    <p:extLst>
      <p:ext uri="{BB962C8B-B14F-4D97-AF65-F5344CB8AC3E}">
        <p14:creationId xmlns:p14="http://schemas.microsoft.com/office/powerpoint/2010/main" val="3189475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0457EB8-4F15-4B45-B62E-5BCEA4404D6E}"/>
              </a:ext>
            </a:extLst>
          </p:cNvPr>
          <p:cNvSpPr>
            <a:spLocks noGrp="1"/>
          </p:cNvSpPr>
          <p:nvPr>
            <p:ph type="body" sz="quarter" idx="10" hasCustomPrompt="1"/>
          </p:nvPr>
        </p:nvSpPr>
        <p:spPr>
          <a:xfrm>
            <a:off x="6096000" y="1107936"/>
            <a:ext cx="5014823" cy="5203412"/>
          </a:xfrm>
          <a:prstGeom prst="rect">
            <a:avLst/>
          </a:prstGeom>
        </p:spPr>
        <p:txBody>
          <a:bodyPr/>
          <a:lstStyle>
            <a:lvl1pPr>
              <a:defRPr sz="2400">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Bullet copy</a:t>
            </a:r>
          </a:p>
          <a:p>
            <a:pPr lvl="1"/>
            <a:r>
              <a:rPr lang="en-US" dirty="0"/>
              <a:t>Bullet copy</a:t>
            </a:r>
          </a:p>
          <a:p>
            <a:pPr lvl="2"/>
            <a:r>
              <a:rPr lang="en-US" dirty="0"/>
              <a:t>Bullet copy</a:t>
            </a:r>
          </a:p>
        </p:txBody>
      </p:sp>
      <p:sp>
        <p:nvSpPr>
          <p:cNvPr id="7" name="Picture Placeholder 4">
            <a:extLst>
              <a:ext uri="{FF2B5EF4-FFF2-40B4-BE49-F238E27FC236}">
                <a16:creationId xmlns:a16="http://schemas.microsoft.com/office/drawing/2014/main" id="{6E90A1DF-A9C7-3445-B8D0-BE7ED8C19961}"/>
              </a:ext>
            </a:extLst>
          </p:cNvPr>
          <p:cNvSpPr>
            <a:spLocks noGrp="1"/>
          </p:cNvSpPr>
          <p:nvPr>
            <p:ph type="pic" sz="quarter" idx="12"/>
          </p:nvPr>
        </p:nvSpPr>
        <p:spPr>
          <a:xfrm>
            <a:off x="214036" y="1107935"/>
            <a:ext cx="5546035" cy="5203413"/>
          </a:xfrm>
          <a:prstGeom prst="rect">
            <a:avLst/>
          </a:prstGeom>
        </p:spPr>
        <p:txBody>
          <a:bodyPr/>
          <a:lstStyle>
            <a:lvl1pPr>
              <a:buNone/>
              <a:defRPr>
                <a:latin typeface="Calibri" panose="020F0502020204030204" pitchFamily="34" charset="0"/>
                <a:cs typeface="Calibri" panose="020F0502020204030204" pitchFamily="34" charset="0"/>
              </a:defRPr>
            </a:lvl1pPr>
          </a:lstStyle>
          <a:p>
            <a:endParaRPr lang="en-US" dirty="0"/>
          </a:p>
        </p:txBody>
      </p:sp>
      <p:sp>
        <p:nvSpPr>
          <p:cNvPr id="5" name="Text Placeholder 2">
            <a:extLst>
              <a:ext uri="{FF2B5EF4-FFF2-40B4-BE49-F238E27FC236}">
                <a16:creationId xmlns:a16="http://schemas.microsoft.com/office/drawing/2014/main" id="{9BCFCAA7-C4E6-A444-B02E-F1FCA7242CB3}"/>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HEADLINE COPY</a:t>
            </a:r>
          </a:p>
          <a:p>
            <a:pPr lvl="0"/>
            <a:endParaRPr lang="en-US" dirty="0"/>
          </a:p>
        </p:txBody>
      </p:sp>
    </p:spTree>
    <p:extLst>
      <p:ext uri="{BB962C8B-B14F-4D97-AF65-F5344CB8AC3E}">
        <p14:creationId xmlns:p14="http://schemas.microsoft.com/office/powerpoint/2010/main" val="3290710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9D08055-3B3D-8B45-BBE6-DB6018F4068F}"/>
              </a:ext>
            </a:extLst>
          </p:cNvPr>
          <p:cNvSpPr>
            <a:spLocks noGrp="1"/>
          </p:cNvSpPr>
          <p:nvPr>
            <p:ph type="body" sz="half" idx="2" hasCustomPrompt="1"/>
          </p:nvPr>
        </p:nvSpPr>
        <p:spPr>
          <a:xfrm>
            <a:off x="199474" y="993912"/>
            <a:ext cx="5373066" cy="526773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copy</a:t>
            </a:r>
          </a:p>
        </p:txBody>
      </p:sp>
      <p:sp>
        <p:nvSpPr>
          <p:cNvPr id="6" name="Text Placeholder 3">
            <a:extLst>
              <a:ext uri="{FF2B5EF4-FFF2-40B4-BE49-F238E27FC236}">
                <a16:creationId xmlns:a16="http://schemas.microsoft.com/office/drawing/2014/main" id="{D91006CB-B205-D842-9F0A-417B018AE01E}"/>
              </a:ext>
            </a:extLst>
          </p:cNvPr>
          <p:cNvSpPr>
            <a:spLocks noGrp="1"/>
          </p:cNvSpPr>
          <p:nvPr>
            <p:ph type="body" sz="half" idx="14" hasCustomPrompt="1"/>
          </p:nvPr>
        </p:nvSpPr>
        <p:spPr>
          <a:xfrm>
            <a:off x="5947604" y="993912"/>
            <a:ext cx="5171845" cy="526773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copy</a:t>
            </a:r>
          </a:p>
        </p:txBody>
      </p:sp>
      <p:sp>
        <p:nvSpPr>
          <p:cNvPr id="7" name="Text Placeholder 2">
            <a:extLst>
              <a:ext uri="{FF2B5EF4-FFF2-40B4-BE49-F238E27FC236}">
                <a16:creationId xmlns:a16="http://schemas.microsoft.com/office/drawing/2014/main" id="{19AB0E0B-0543-DC4E-9C0A-61709040E6D0}"/>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HEADLINE COPY</a:t>
            </a:r>
          </a:p>
          <a:p>
            <a:pPr lvl="0"/>
            <a:endParaRPr lang="en-US" dirty="0"/>
          </a:p>
        </p:txBody>
      </p:sp>
    </p:spTree>
    <p:extLst>
      <p:ext uri="{BB962C8B-B14F-4D97-AF65-F5344CB8AC3E}">
        <p14:creationId xmlns:p14="http://schemas.microsoft.com/office/powerpoint/2010/main" val="1500427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Slide Number Placeholder 12">
            <a:extLst>
              <a:ext uri="{FF2B5EF4-FFF2-40B4-BE49-F238E27FC236}">
                <a16:creationId xmlns:a16="http://schemas.microsoft.com/office/drawing/2014/main" id="{91DBE088-712C-EF4A-9EE0-E04C99C62327}"/>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fld id="{19D32446-EE4E-A04C-B16A-5398FB2B413D}" type="slidenum">
              <a:rPr lang="en-US" smtClean="0"/>
              <a:pPr/>
              <a:t>‹#›</a:t>
            </a:fld>
            <a:endParaRPr lang="en-US" dirty="0"/>
          </a:p>
        </p:txBody>
      </p:sp>
      <p:sp>
        <p:nvSpPr>
          <p:cNvPr id="4" name="Text Placeholder 3">
            <a:extLst>
              <a:ext uri="{FF2B5EF4-FFF2-40B4-BE49-F238E27FC236}">
                <a16:creationId xmlns:a16="http://schemas.microsoft.com/office/drawing/2014/main" id="{E1A0B529-F3E1-1646-9BE7-04D9219DFD50}"/>
              </a:ext>
            </a:extLst>
          </p:cNvPr>
          <p:cNvSpPr>
            <a:spLocks noGrp="1"/>
          </p:cNvSpPr>
          <p:nvPr>
            <p:ph type="body" sz="quarter" idx="13" hasCustomPrompt="1"/>
          </p:nvPr>
        </p:nvSpPr>
        <p:spPr>
          <a:xfrm>
            <a:off x="809407" y="213413"/>
            <a:ext cx="11122001" cy="801036"/>
          </a:xfrm>
          <a:prstGeom prst="rect">
            <a:avLst/>
          </a:prstGeom>
        </p:spPr>
        <p:txBody>
          <a:bodyPr/>
          <a:lstStyle>
            <a:lvl1pPr marL="0" indent="0">
              <a:buNone/>
              <a:defRPr sz="4800"/>
            </a:lvl1pPr>
          </a:lstStyle>
          <a:p>
            <a:pPr lvl="0"/>
            <a:r>
              <a:rPr lang="en-US" dirty="0"/>
              <a:t>HEADLINE COPY</a:t>
            </a:r>
          </a:p>
        </p:txBody>
      </p:sp>
      <p:sp>
        <p:nvSpPr>
          <p:cNvPr id="17" name="Content Placeholder 16">
            <a:extLst>
              <a:ext uri="{FF2B5EF4-FFF2-40B4-BE49-F238E27FC236}">
                <a16:creationId xmlns:a16="http://schemas.microsoft.com/office/drawing/2014/main" id="{550905BC-0437-7545-B07B-EB39B47E4E5C}"/>
              </a:ext>
            </a:extLst>
          </p:cNvPr>
          <p:cNvSpPr>
            <a:spLocks noGrp="1"/>
          </p:cNvSpPr>
          <p:nvPr>
            <p:ph sz="quarter" idx="14" hasCustomPrompt="1"/>
          </p:nvPr>
        </p:nvSpPr>
        <p:spPr>
          <a:xfrm>
            <a:off x="828312" y="1331385"/>
            <a:ext cx="11121709" cy="4336500"/>
          </a:xfrm>
          <a:prstGeom prst="rect">
            <a:avLst/>
          </a:prstGeom>
        </p:spPr>
        <p:txBody>
          <a:bodyPr/>
          <a:lstStyle>
            <a:lvl1pPr marL="230712" indent="-230712">
              <a:tabLst/>
              <a:defRPr sz="2667">
                <a:solidFill>
                  <a:schemeClr val="tx2"/>
                </a:solidFill>
              </a:defRPr>
            </a:lvl1pPr>
            <a:lvl2pPr marL="461422" indent="-230712">
              <a:buFont typeface="AppleSymbols" panose="02000000000000000000" pitchFamily="2" charset="-79"/>
              <a:buChar char="⎼"/>
              <a:tabLst/>
              <a:defRPr sz="2133">
                <a:solidFill>
                  <a:schemeClr val="tx2"/>
                </a:solidFill>
              </a:defRPr>
            </a:lvl2pPr>
            <a:lvl3pPr marL="914377" indent="-222245">
              <a:buFont typeface="Courier New" panose="02070309020205020404" pitchFamily="49" charset="0"/>
              <a:buChar char="o"/>
              <a:tabLst/>
              <a:defRPr sz="1600">
                <a:solidFill>
                  <a:schemeClr val="tx2"/>
                </a:solidFill>
              </a:defRPr>
            </a:lvl3pPr>
          </a:lstStyle>
          <a:p>
            <a:pPr lvl="0"/>
            <a:r>
              <a:rPr lang="en-US" dirty="0"/>
              <a:t>Bullet copy here</a:t>
            </a:r>
          </a:p>
          <a:p>
            <a:pPr lvl="1"/>
            <a:r>
              <a:rPr lang="en-US" dirty="0"/>
              <a:t>Bullet level two</a:t>
            </a:r>
          </a:p>
          <a:p>
            <a:pPr lvl="2"/>
            <a:r>
              <a:rPr lang="en-US" dirty="0"/>
              <a:t>Bullet level three</a:t>
            </a:r>
          </a:p>
        </p:txBody>
      </p:sp>
    </p:spTree>
    <p:extLst>
      <p:ext uri="{BB962C8B-B14F-4D97-AF65-F5344CB8AC3E}">
        <p14:creationId xmlns:p14="http://schemas.microsoft.com/office/powerpoint/2010/main" val="3401767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7F767B-4563-9042-8C01-71E194D38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6440A7-2192-8E41-BF01-BD5D94B2D44D}" type="datetimeFigureOut">
              <a:rPr kumimoji="0" lang="en-US" sz="1800" b="0" i="0" u="none" strike="noStrike" kern="1200" cap="none" spc="0" normalizeH="0" baseline="0" noProof="0" smtClean="0">
                <a:ln>
                  <a:noFill/>
                </a:ln>
                <a:solidFill>
                  <a:srgbClr val="006F6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4/13/2021</a:t>
            </a:fld>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FD06F7E-9ABF-AB41-A027-0F1F0FB9F0E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28EEAC8-C4D7-C84F-91C5-3D639F1EF6E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7217-2EBC-4041-B404-8570ED9E5B68}" type="slidenum">
              <a:rPr kumimoji="0" lang="en-US" sz="1800" b="0" i="0" u="none" strike="noStrike" kern="1200" cap="none" spc="0" normalizeH="0" baseline="0" noProof="0" smtClean="0">
                <a:ln>
                  <a:noFill/>
                </a:ln>
                <a:solidFill>
                  <a:srgbClr val="006F6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785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21ED7AD8-5A25-5A45-BEA7-AAB806DB0C6E}"/>
              </a:ext>
            </a:extLst>
          </p:cNvPr>
          <p:cNvSpPr>
            <a:spLocks noGrp="1"/>
          </p:cNvSpPr>
          <p:nvPr>
            <p:ph type="pic" sz="quarter" idx="10"/>
          </p:nvPr>
        </p:nvSpPr>
        <p:spPr>
          <a:xfrm>
            <a:off x="2271713" y="1312863"/>
            <a:ext cx="3289300" cy="4232275"/>
          </a:xfrm>
          <a:prstGeom prst="rect">
            <a:avLst/>
          </a:prstGeom>
        </p:spPr>
        <p:txBody>
          <a:bodyPr/>
          <a:lstStyle>
            <a:lvl1pPr>
              <a:buNone/>
              <a:defRPr>
                <a:latin typeface="+mj-lt"/>
              </a:defRPr>
            </a:lvl1pPr>
          </a:lstStyle>
          <a:p>
            <a:endParaRPr lang="en-US" dirty="0"/>
          </a:p>
        </p:txBody>
      </p:sp>
      <p:sp>
        <p:nvSpPr>
          <p:cNvPr id="10" name="Text Placeholder 3">
            <a:extLst>
              <a:ext uri="{FF2B5EF4-FFF2-40B4-BE49-F238E27FC236}">
                <a16:creationId xmlns:a16="http://schemas.microsoft.com/office/drawing/2014/main" id="{3063DA96-AE4A-E641-96B2-18A718DFFB3E}"/>
              </a:ext>
            </a:extLst>
          </p:cNvPr>
          <p:cNvSpPr>
            <a:spLocks noGrp="1"/>
          </p:cNvSpPr>
          <p:nvPr>
            <p:ph type="body" sz="half" idx="2" hasCustomPrompt="1"/>
          </p:nvPr>
        </p:nvSpPr>
        <p:spPr>
          <a:xfrm>
            <a:off x="5825297" y="2583829"/>
            <a:ext cx="4094990" cy="496888"/>
          </a:xfrm>
          <a:prstGeom prst="rect">
            <a:avLst/>
          </a:prstGeom>
        </p:spPr>
        <p:txBody>
          <a:bodyPr/>
          <a:lstStyle>
            <a:lvl1pPr marL="0" indent="0">
              <a:buNone/>
              <a:defRPr sz="2400" b="1">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endParaRPr lang="en-US" dirty="0"/>
          </a:p>
        </p:txBody>
      </p:sp>
      <p:sp>
        <p:nvSpPr>
          <p:cNvPr id="12" name="Text Placeholder 3">
            <a:extLst>
              <a:ext uri="{FF2B5EF4-FFF2-40B4-BE49-F238E27FC236}">
                <a16:creationId xmlns:a16="http://schemas.microsoft.com/office/drawing/2014/main" id="{B3E5DFAE-3124-BF49-A030-B2428731EFB7}"/>
              </a:ext>
            </a:extLst>
          </p:cNvPr>
          <p:cNvSpPr>
            <a:spLocks noGrp="1"/>
          </p:cNvSpPr>
          <p:nvPr>
            <p:ph type="body" sz="half" idx="14" hasCustomPrompt="1"/>
          </p:nvPr>
        </p:nvSpPr>
        <p:spPr>
          <a:xfrm>
            <a:off x="5825297" y="3194672"/>
            <a:ext cx="4094990" cy="1476375"/>
          </a:xfrm>
          <a:prstGeom prst="rect">
            <a:avLst/>
          </a:prstGeom>
        </p:spPr>
        <p:txBody>
          <a:bodyPr/>
          <a:lstStyle>
            <a:lvl1pPr marL="0" indent="0">
              <a:buNone/>
              <a:defRPr sz="2400" b="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6" name="Text Placeholder 2">
            <a:extLst>
              <a:ext uri="{FF2B5EF4-FFF2-40B4-BE49-F238E27FC236}">
                <a16:creationId xmlns:a16="http://schemas.microsoft.com/office/drawing/2014/main" id="{39831FCA-D26C-824F-830F-8EB6BF0B2594}"/>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presenter profile</a:t>
            </a:r>
          </a:p>
          <a:p>
            <a:pPr lvl="0"/>
            <a:endParaRPr lang="en-US" dirty="0"/>
          </a:p>
        </p:txBody>
      </p:sp>
    </p:spTree>
    <p:extLst>
      <p:ext uri="{BB962C8B-B14F-4D97-AF65-F5344CB8AC3E}">
        <p14:creationId xmlns:p14="http://schemas.microsoft.com/office/powerpoint/2010/main" val="2506139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6540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1387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3206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2446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1080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3016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9069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3678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78874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127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0457EB8-4F15-4B45-B62E-5BCEA4404D6E}"/>
              </a:ext>
            </a:extLst>
          </p:cNvPr>
          <p:cNvSpPr>
            <a:spLocks noGrp="1"/>
          </p:cNvSpPr>
          <p:nvPr>
            <p:ph type="body" sz="quarter" idx="10" hasCustomPrompt="1"/>
          </p:nvPr>
        </p:nvSpPr>
        <p:spPr>
          <a:xfrm>
            <a:off x="6096000" y="1107936"/>
            <a:ext cx="5014823" cy="5203412"/>
          </a:xfrm>
          <a:prstGeom prst="rect">
            <a:avLst/>
          </a:prstGeom>
        </p:spPr>
        <p:txBody>
          <a:bodyPr/>
          <a:lstStyle>
            <a:lvl1pPr>
              <a:defRPr sz="2400">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Bullet copy</a:t>
            </a:r>
          </a:p>
          <a:p>
            <a:pPr lvl="1"/>
            <a:r>
              <a:rPr lang="en-US" dirty="0"/>
              <a:t>Bullet copy</a:t>
            </a:r>
          </a:p>
          <a:p>
            <a:pPr lvl="2"/>
            <a:r>
              <a:rPr lang="en-US" dirty="0"/>
              <a:t>Bullet copy</a:t>
            </a:r>
          </a:p>
        </p:txBody>
      </p:sp>
      <p:sp>
        <p:nvSpPr>
          <p:cNvPr id="7" name="Picture Placeholder 4">
            <a:extLst>
              <a:ext uri="{FF2B5EF4-FFF2-40B4-BE49-F238E27FC236}">
                <a16:creationId xmlns:a16="http://schemas.microsoft.com/office/drawing/2014/main" id="{6E90A1DF-A9C7-3445-B8D0-BE7ED8C19961}"/>
              </a:ext>
            </a:extLst>
          </p:cNvPr>
          <p:cNvSpPr>
            <a:spLocks noGrp="1"/>
          </p:cNvSpPr>
          <p:nvPr>
            <p:ph type="pic" sz="quarter" idx="12"/>
          </p:nvPr>
        </p:nvSpPr>
        <p:spPr>
          <a:xfrm>
            <a:off x="214036" y="1107935"/>
            <a:ext cx="5546035" cy="5203413"/>
          </a:xfrm>
          <a:prstGeom prst="rect">
            <a:avLst/>
          </a:prstGeom>
        </p:spPr>
        <p:txBody>
          <a:bodyPr/>
          <a:lstStyle>
            <a:lvl1pPr>
              <a:buNone/>
              <a:defRPr>
                <a:latin typeface="Calibri" panose="020F0502020204030204" pitchFamily="34" charset="0"/>
                <a:cs typeface="Calibri" panose="020F0502020204030204" pitchFamily="34" charset="0"/>
              </a:defRPr>
            </a:lvl1pPr>
          </a:lstStyle>
          <a:p>
            <a:endParaRPr lang="en-US" dirty="0"/>
          </a:p>
        </p:txBody>
      </p:sp>
      <p:sp>
        <p:nvSpPr>
          <p:cNvPr id="5" name="Text Placeholder 2">
            <a:extLst>
              <a:ext uri="{FF2B5EF4-FFF2-40B4-BE49-F238E27FC236}">
                <a16:creationId xmlns:a16="http://schemas.microsoft.com/office/drawing/2014/main" id="{9BCFCAA7-C4E6-A444-B02E-F1FCA7242CB3}"/>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HEADLINE COPY</a:t>
            </a:r>
          </a:p>
          <a:p>
            <a:pPr lvl="0"/>
            <a:endParaRPr lang="en-US" dirty="0"/>
          </a:p>
        </p:txBody>
      </p:sp>
    </p:spTree>
    <p:extLst>
      <p:ext uri="{BB962C8B-B14F-4D97-AF65-F5344CB8AC3E}">
        <p14:creationId xmlns:p14="http://schemas.microsoft.com/office/powerpoint/2010/main" val="2990759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4797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21ED7AD8-5A25-5A45-BEA7-AAB806DB0C6E}"/>
              </a:ext>
            </a:extLst>
          </p:cNvPr>
          <p:cNvSpPr>
            <a:spLocks noGrp="1"/>
          </p:cNvSpPr>
          <p:nvPr>
            <p:ph type="pic" sz="quarter" idx="10"/>
          </p:nvPr>
        </p:nvSpPr>
        <p:spPr>
          <a:xfrm>
            <a:off x="2271713" y="1312863"/>
            <a:ext cx="3289300" cy="4232275"/>
          </a:xfrm>
          <a:prstGeom prst="rect">
            <a:avLst/>
          </a:prstGeom>
        </p:spPr>
        <p:txBody>
          <a:bodyPr/>
          <a:lstStyle>
            <a:lvl1pPr>
              <a:buNone/>
              <a:defRPr>
                <a:latin typeface="+mj-lt"/>
              </a:defRPr>
            </a:lvl1pPr>
          </a:lstStyle>
          <a:p>
            <a:endParaRPr lang="en-US" dirty="0"/>
          </a:p>
        </p:txBody>
      </p:sp>
      <p:sp>
        <p:nvSpPr>
          <p:cNvPr id="10" name="Text Placeholder 3">
            <a:extLst>
              <a:ext uri="{FF2B5EF4-FFF2-40B4-BE49-F238E27FC236}">
                <a16:creationId xmlns:a16="http://schemas.microsoft.com/office/drawing/2014/main" id="{3063DA96-AE4A-E641-96B2-18A718DFFB3E}"/>
              </a:ext>
            </a:extLst>
          </p:cNvPr>
          <p:cNvSpPr>
            <a:spLocks noGrp="1"/>
          </p:cNvSpPr>
          <p:nvPr>
            <p:ph type="body" sz="half" idx="2" hasCustomPrompt="1"/>
          </p:nvPr>
        </p:nvSpPr>
        <p:spPr>
          <a:xfrm>
            <a:off x="5825297" y="2583829"/>
            <a:ext cx="4094990" cy="496888"/>
          </a:xfrm>
          <a:prstGeom prst="rect">
            <a:avLst/>
          </a:prstGeom>
        </p:spPr>
        <p:txBody>
          <a:bodyPr/>
          <a:lstStyle>
            <a:lvl1pPr marL="0" indent="0">
              <a:buNone/>
              <a:defRPr sz="2400" b="1">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a:p>
            <a:pPr lvl="0"/>
            <a:endParaRPr lang="en-US" dirty="0"/>
          </a:p>
        </p:txBody>
      </p:sp>
      <p:sp>
        <p:nvSpPr>
          <p:cNvPr id="12" name="Text Placeholder 3">
            <a:extLst>
              <a:ext uri="{FF2B5EF4-FFF2-40B4-BE49-F238E27FC236}">
                <a16:creationId xmlns:a16="http://schemas.microsoft.com/office/drawing/2014/main" id="{B3E5DFAE-3124-BF49-A030-B2428731EFB7}"/>
              </a:ext>
            </a:extLst>
          </p:cNvPr>
          <p:cNvSpPr>
            <a:spLocks noGrp="1"/>
          </p:cNvSpPr>
          <p:nvPr>
            <p:ph type="body" sz="half" idx="14" hasCustomPrompt="1"/>
          </p:nvPr>
        </p:nvSpPr>
        <p:spPr>
          <a:xfrm>
            <a:off x="5825297" y="3194672"/>
            <a:ext cx="4094990" cy="1476375"/>
          </a:xfrm>
          <a:prstGeom prst="rect">
            <a:avLst/>
          </a:prstGeom>
        </p:spPr>
        <p:txBody>
          <a:bodyPr/>
          <a:lstStyle>
            <a:lvl1pPr marL="0" indent="0">
              <a:buNone/>
              <a:defRPr sz="2400" b="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6" name="Text Placeholder 2">
            <a:extLst>
              <a:ext uri="{FF2B5EF4-FFF2-40B4-BE49-F238E27FC236}">
                <a16:creationId xmlns:a16="http://schemas.microsoft.com/office/drawing/2014/main" id="{39831FCA-D26C-824F-830F-8EB6BF0B2594}"/>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presenter profile</a:t>
            </a:r>
          </a:p>
          <a:p>
            <a:pPr lvl="0"/>
            <a:endParaRPr lang="en-US" dirty="0"/>
          </a:p>
        </p:txBody>
      </p:sp>
    </p:spTree>
    <p:extLst>
      <p:ext uri="{BB962C8B-B14F-4D97-AF65-F5344CB8AC3E}">
        <p14:creationId xmlns:p14="http://schemas.microsoft.com/office/powerpoint/2010/main" val="63551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9D08055-3B3D-8B45-BBE6-DB6018F4068F}"/>
              </a:ext>
            </a:extLst>
          </p:cNvPr>
          <p:cNvSpPr>
            <a:spLocks noGrp="1"/>
          </p:cNvSpPr>
          <p:nvPr>
            <p:ph type="body" sz="half" idx="2" hasCustomPrompt="1"/>
          </p:nvPr>
        </p:nvSpPr>
        <p:spPr>
          <a:xfrm>
            <a:off x="199474" y="993912"/>
            <a:ext cx="5373066" cy="526773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copy</a:t>
            </a:r>
          </a:p>
        </p:txBody>
      </p:sp>
      <p:sp>
        <p:nvSpPr>
          <p:cNvPr id="6" name="Text Placeholder 3">
            <a:extLst>
              <a:ext uri="{FF2B5EF4-FFF2-40B4-BE49-F238E27FC236}">
                <a16:creationId xmlns:a16="http://schemas.microsoft.com/office/drawing/2014/main" id="{D91006CB-B205-D842-9F0A-417B018AE01E}"/>
              </a:ext>
            </a:extLst>
          </p:cNvPr>
          <p:cNvSpPr>
            <a:spLocks noGrp="1"/>
          </p:cNvSpPr>
          <p:nvPr>
            <p:ph type="body" sz="half" idx="14" hasCustomPrompt="1"/>
          </p:nvPr>
        </p:nvSpPr>
        <p:spPr>
          <a:xfrm>
            <a:off x="5947604" y="993912"/>
            <a:ext cx="5171845" cy="526773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copy</a:t>
            </a:r>
          </a:p>
        </p:txBody>
      </p:sp>
      <p:sp>
        <p:nvSpPr>
          <p:cNvPr id="7" name="Text Placeholder 2">
            <a:extLst>
              <a:ext uri="{FF2B5EF4-FFF2-40B4-BE49-F238E27FC236}">
                <a16:creationId xmlns:a16="http://schemas.microsoft.com/office/drawing/2014/main" id="{19AB0E0B-0543-DC4E-9C0A-61709040E6D0}"/>
              </a:ext>
            </a:extLst>
          </p:cNvPr>
          <p:cNvSpPr>
            <a:spLocks noGrp="1"/>
          </p:cNvSpPr>
          <p:nvPr>
            <p:ph type="body" sz="quarter" idx="11" hasCustomPrompt="1"/>
          </p:nvPr>
        </p:nvSpPr>
        <p:spPr>
          <a:xfrm>
            <a:off x="199473" y="69574"/>
            <a:ext cx="9541565" cy="526774"/>
          </a:xfrm>
          <a:prstGeom prst="rect">
            <a:avLst/>
          </a:prstGeom>
        </p:spPr>
        <p:txBody>
          <a:bodyPr/>
          <a:lstStyle>
            <a:lvl1pPr>
              <a:buNone/>
              <a:defRPr sz="3600" cap="all" baseline="0">
                <a:solidFill>
                  <a:schemeClr val="bg1"/>
                </a:solidFill>
                <a:latin typeface="Calibri" panose="020F0502020204030204" pitchFamily="34" charset="0"/>
                <a:cs typeface="Calibri" panose="020F0502020204030204" pitchFamily="34" charset="0"/>
              </a:defRPr>
            </a:lvl1pPr>
          </a:lstStyle>
          <a:p>
            <a:pPr lvl="0"/>
            <a:r>
              <a:rPr lang="en-US" dirty="0"/>
              <a:t>HEADLINE COPY</a:t>
            </a:r>
          </a:p>
          <a:p>
            <a:pPr lvl="0"/>
            <a:endParaRPr lang="en-US" dirty="0"/>
          </a:p>
        </p:txBody>
      </p:sp>
    </p:spTree>
    <p:extLst>
      <p:ext uri="{BB962C8B-B14F-4D97-AF65-F5344CB8AC3E}">
        <p14:creationId xmlns:p14="http://schemas.microsoft.com/office/powerpoint/2010/main" val="212737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Slide Number Placeholder 12">
            <a:extLst>
              <a:ext uri="{FF2B5EF4-FFF2-40B4-BE49-F238E27FC236}">
                <a16:creationId xmlns:a16="http://schemas.microsoft.com/office/drawing/2014/main" id="{91DBE088-712C-EF4A-9EE0-E04C99C62327}"/>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fld id="{19D32446-EE4E-A04C-B16A-5398FB2B413D}" type="slidenum">
              <a:rPr lang="en-US" smtClean="0"/>
              <a:pPr/>
              <a:t>‹#›</a:t>
            </a:fld>
            <a:endParaRPr lang="en-US" dirty="0"/>
          </a:p>
        </p:txBody>
      </p:sp>
      <p:sp>
        <p:nvSpPr>
          <p:cNvPr id="4" name="Text Placeholder 3">
            <a:extLst>
              <a:ext uri="{FF2B5EF4-FFF2-40B4-BE49-F238E27FC236}">
                <a16:creationId xmlns:a16="http://schemas.microsoft.com/office/drawing/2014/main" id="{E1A0B529-F3E1-1646-9BE7-04D9219DFD50}"/>
              </a:ext>
            </a:extLst>
          </p:cNvPr>
          <p:cNvSpPr>
            <a:spLocks noGrp="1"/>
          </p:cNvSpPr>
          <p:nvPr>
            <p:ph type="body" sz="quarter" idx="13" hasCustomPrompt="1"/>
          </p:nvPr>
        </p:nvSpPr>
        <p:spPr>
          <a:xfrm>
            <a:off x="809407" y="213413"/>
            <a:ext cx="11122001" cy="801036"/>
          </a:xfrm>
          <a:prstGeom prst="rect">
            <a:avLst/>
          </a:prstGeom>
        </p:spPr>
        <p:txBody>
          <a:bodyPr/>
          <a:lstStyle>
            <a:lvl1pPr marL="0" indent="0">
              <a:buNone/>
              <a:defRPr sz="4800"/>
            </a:lvl1pPr>
          </a:lstStyle>
          <a:p>
            <a:pPr lvl="0"/>
            <a:r>
              <a:rPr lang="en-US" dirty="0"/>
              <a:t>HEADLINE COPY</a:t>
            </a:r>
          </a:p>
        </p:txBody>
      </p:sp>
      <p:sp>
        <p:nvSpPr>
          <p:cNvPr id="17" name="Content Placeholder 16">
            <a:extLst>
              <a:ext uri="{FF2B5EF4-FFF2-40B4-BE49-F238E27FC236}">
                <a16:creationId xmlns:a16="http://schemas.microsoft.com/office/drawing/2014/main" id="{550905BC-0437-7545-B07B-EB39B47E4E5C}"/>
              </a:ext>
            </a:extLst>
          </p:cNvPr>
          <p:cNvSpPr>
            <a:spLocks noGrp="1"/>
          </p:cNvSpPr>
          <p:nvPr>
            <p:ph sz="quarter" idx="14" hasCustomPrompt="1"/>
          </p:nvPr>
        </p:nvSpPr>
        <p:spPr>
          <a:xfrm>
            <a:off x="828312" y="1331385"/>
            <a:ext cx="11121709" cy="4336500"/>
          </a:xfrm>
          <a:prstGeom prst="rect">
            <a:avLst/>
          </a:prstGeom>
        </p:spPr>
        <p:txBody>
          <a:bodyPr/>
          <a:lstStyle>
            <a:lvl1pPr marL="230712" indent="-230712">
              <a:tabLst/>
              <a:defRPr sz="2667">
                <a:solidFill>
                  <a:schemeClr val="tx2"/>
                </a:solidFill>
              </a:defRPr>
            </a:lvl1pPr>
            <a:lvl2pPr marL="461422" indent="-230712">
              <a:buFont typeface="AppleSymbols" panose="02000000000000000000" pitchFamily="2" charset="-79"/>
              <a:buChar char="⎼"/>
              <a:tabLst/>
              <a:defRPr sz="2133">
                <a:solidFill>
                  <a:schemeClr val="tx2"/>
                </a:solidFill>
              </a:defRPr>
            </a:lvl2pPr>
            <a:lvl3pPr marL="914377" indent="-222245">
              <a:buFont typeface="Courier New" panose="02070309020205020404" pitchFamily="49" charset="0"/>
              <a:buChar char="o"/>
              <a:tabLst/>
              <a:defRPr sz="1600">
                <a:solidFill>
                  <a:schemeClr val="tx2"/>
                </a:solidFill>
              </a:defRPr>
            </a:lvl3pPr>
          </a:lstStyle>
          <a:p>
            <a:pPr lvl="0"/>
            <a:r>
              <a:rPr lang="en-US" dirty="0"/>
              <a:t>Bullet copy here</a:t>
            </a:r>
          </a:p>
          <a:p>
            <a:pPr lvl="1"/>
            <a:r>
              <a:rPr lang="en-US" dirty="0"/>
              <a:t>Bullet level two</a:t>
            </a:r>
          </a:p>
          <a:p>
            <a:pPr lvl="2"/>
            <a:r>
              <a:rPr lang="en-US" dirty="0"/>
              <a:t>Bullet level three</a:t>
            </a:r>
          </a:p>
        </p:txBody>
      </p:sp>
    </p:spTree>
    <p:extLst>
      <p:ext uri="{BB962C8B-B14F-4D97-AF65-F5344CB8AC3E}">
        <p14:creationId xmlns:p14="http://schemas.microsoft.com/office/powerpoint/2010/main" val="119459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673600" y="6356813"/>
            <a:ext cx="2844800" cy="363730"/>
          </a:xfrm>
          <a:prstGeom prst="rect">
            <a:avLst/>
          </a:prstGeom>
        </p:spPr>
        <p:txBody>
          <a:bodyPr/>
          <a:lstStyle/>
          <a:p>
            <a:fld id="{A82FF7E6-7D44-DA4B-9311-2EC1DD92DD8F}" type="slidenum">
              <a:rPr lang="en-US" smtClean="0"/>
              <a:t>‹#›</a:t>
            </a:fld>
            <a:endParaRPr lang="en-US" dirty="0"/>
          </a:p>
        </p:txBody>
      </p:sp>
      <p:pic>
        <p:nvPicPr>
          <p:cNvPr id="3" name="Picture 2">
            <a:extLst>
              <a:ext uri="{FF2B5EF4-FFF2-40B4-BE49-F238E27FC236}">
                <a16:creationId xmlns:a16="http://schemas.microsoft.com/office/drawing/2014/main" id="{D914D067-7A9B-3346-9434-19F4C480E9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981"/>
          <a:stretch/>
        </p:blipFill>
        <p:spPr>
          <a:xfrm>
            <a:off x="-3" y="1"/>
            <a:ext cx="12192001" cy="6858000"/>
          </a:xfrm>
          <a:prstGeom prst="rect">
            <a:avLst/>
          </a:prstGeom>
        </p:spPr>
      </p:pic>
      <p:sp>
        <p:nvSpPr>
          <p:cNvPr id="4" name="Rectangle 3">
            <a:extLst>
              <a:ext uri="{FF2B5EF4-FFF2-40B4-BE49-F238E27FC236}">
                <a16:creationId xmlns:a16="http://schemas.microsoft.com/office/drawing/2014/main" id="{45C70C37-EA76-3549-B88E-A35AF65B379D}"/>
              </a:ext>
            </a:extLst>
          </p:cNvPr>
          <p:cNvSpPr/>
          <p:nvPr userDrawn="1"/>
        </p:nvSpPr>
        <p:spPr>
          <a:xfrm>
            <a:off x="-1" y="4589631"/>
            <a:ext cx="12191999" cy="2276835"/>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dirty="0">
              <a:solidFill>
                <a:prstClr val="white"/>
              </a:solidFill>
            </a:endParaRPr>
          </a:p>
        </p:txBody>
      </p:sp>
      <p:sp>
        <p:nvSpPr>
          <p:cNvPr id="18" name="Title 17">
            <a:extLst>
              <a:ext uri="{FF2B5EF4-FFF2-40B4-BE49-F238E27FC236}">
                <a16:creationId xmlns:a16="http://schemas.microsoft.com/office/drawing/2014/main" id="{A6F48534-D34D-D64B-AA68-4DBF947A7E7E}"/>
              </a:ext>
            </a:extLst>
          </p:cNvPr>
          <p:cNvSpPr>
            <a:spLocks noGrp="1"/>
          </p:cNvSpPr>
          <p:nvPr>
            <p:ph type="title" hasCustomPrompt="1"/>
          </p:nvPr>
        </p:nvSpPr>
        <p:spPr>
          <a:xfrm>
            <a:off x="380825" y="4757788"/>
            <a:ext cx="10515600" cy="723030"/>
          </a:xfrm>
          <a:prstGeom prst="rect">
            <a:avLst/>
          </a:prstGeom>
        </p:spPr>
        <p:txBody>
          <a:bodyPr/>
          <a:lstStyle>
            <a:lvl1pPr>
              <a:defRPr sz="4000">
                <a:solidFill>
                  <a:schemeClr val="bg1"/>
                </a:solidFill>
              </a:defRPr>
            </a:lvl1pPr>
          </a:lstStyle>
          <a:p>
            <a:r>
              <a:rPr lang="en-US" dirty="0"/>
              <a:t>title of presentation</a:t>
            </a:r>
          </a:p>
        </p:txBody>
      </p:sp>
      <p:pic>
        <p:nvPicPr>
          <p:cNvPr id="8" name="Picture 7" descr="A close up of a sign&#10;&#10;Description automatically generated">
            <a:extLst>
              <a:ext uri="{FF2B5EF4-FFF2-40B4-BE49-F238E27FC236}">
                <a16:creationId xmlns:a16="http://schemas.microsoft.com/office/drawing/2014/main" id="{86422DBC-2782-A449-9BA0-1CE6BCA035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85231" y="0"/>
            <a:ext cx="1406769" cy="1406769"/>
          </a:xfrm>
          <a:prstGeom prst="rect">
            <a:avLst/>
          </a:prstGeom>
        </p:spPr>
      </p:pic>
      <p:sp>
        <p:nvSpPr>
          <p:cNvPr id="14" name="Subtitle 2">
            <a:extLst>
              <a:ext uri="{FF2B5EF4-FFF2-40B4-BE49-F238E27FC236}">
                <a16:creationId xmlns:a16="http://schemas.microsoft.com/office/drawing/2014/main" id="{E55A0FB5-F32E-9548-8FE1-8779D5FA14D6}"/>
              </a:ext>
            </a:extLst>
          </p:cNvPr>
          <p:cNvSpPr>
            <a:spLocks noGrp="1"/>
          </p:cNvSpPr>
          <p:nvPr>
            <p:ph type="subTitle" idx="1" hasCustomPrompt="1"/>
          </p:nvPr>
        </p:nvSpPr>
        <p:spPr>
          <a:xfrm>
            <a:off x="380825" y="5655428"/>
            <a:ext cx="9692704" cy="1050882"/>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Presentation, Name of Presenter, Date</a:t>
            </a:r>
          </a:p>
          <a:p>
            <a:pPr lvl="0"/>
            <a:endParaRPr lang="en-US" dirty="0"/>
          </a:p>
        </p:txBody>
      </p:sp>
    </p:spTree>
    <p:extLst>
      <p:ext uri="{BB962C8B-B14F-4D97-AF65-F5344CB8AC3E}">
        <p14:creationId xmlns:p14="http://schemas.microsoft.com/office/powerpoint/2010/main" val="199973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7F767B-4563-9042-8C01-71E194D38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6440A7-2192-8E41-BF01-BD5D94B2D44D}" type="datetimeFigureOut">
              <a:rPr kumimoji="0" lang="en-US" sz="1800" b="0" i="0" u="none" strike="noStrike" kern="1200" cap="none" spc="0" normalizeH="0" baseline="0" noProof="0" smtClean="0">
                <a:ln>
                  <a:noFill/>
                </a:ln>
                <a:solidFill>
                  <a:srgbClr val="006F6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4/13/2021</a:t>
            </a:fld>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FD06F7E-9ABF-AB41-A027-0F1F0FB9F0E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28EEAC8-C4D7-C84F-91C5-3D639F1EF6E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7217-2EBC-4041-B404-8570ED9E5B68}" type="slidenum">
              <a:rPr kumimoji="0" lang="en-US" sz="1800" b="0" i="0" u="none" strike="noStrike" kern="1200" cap="none" spc="0" normalizeH="0" baseline="0" noProof="0" smtClean="0">
                <a:ln>
                  <a:noFill/>
                </a:ln>
                <a:solidFill>
                  <a:srgbClr val="006F6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175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023B64-FFE2-DA43-B5E5-93D588EA2682}"/>
              </a:ext>
            </a:extLst>
          </p:cNvPr>
          <p:cNvSpPr/>
          <p:nvPr userDrawn="1"/>
        </p:nvSpPr>
        <p:spPr>
          <a:xfrm>
            <a:off x="1" y="0"/>
            <a:ext cx="12191999" cy="6858000"/>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a:extLst>
              <a:ext uri="{FF2B5EF4-FFF2-40B4-BE49-F238E27FC236}">
                <a16:creationId xmlns:a16="http://schemas.microsoft.com/office/drawing/2014/main" id="{94E3FD8C-F6E5-7745-B520-E8D44D7E0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2314" y="5971118"/>
            <a:ext cx="942044" cy="749425"/>
          </a:xfrm>
          <a:prstGeom prst="rect">
            <a:avLst/>
          </a:prstGeom>
        </p:spPr>
      </p:pic>
      <p:sp>
        <p:nvSpPr>
          <p:cNvPr id="2" name="Title 1">
            <a:extLst>
              <a:ext uri="{FF2B5EF4-FFF2-40B4-BE49-F238E27FC236}">
                <a16:creationId xmlns:a16="http://schemas.microsoft.com/office/drawing/2014/main" id="{39A1472E-71E6-1B49-B47C-CCA4EA69A404}"/>
              </a:ext>
            </a:extLst>
          </p:cNvPr>
          <p:cNvSpPr>
            <a:spLocks noGrp="1"/>
          </p:cNvSpPr>
          <p:nvPr>
            <p:ph type="title" hasCustomPrompt="1"/>
          </p:nvPr>
        </p:nvSpPr>
        <p:spPr>
          <a:xfrm>
            <a:off x="0" y="3052502"/>
            <a:ext cx="12192000" cy="752996"/>
          </a:xfrm>
          <a:prstGeom prst="rect">
            <a:avLst/>
          </a:prstGeom>
        </p:spPr>
        <p:txBody>
          <a:bodyPr>
            <a:normAutofit/>
          </a:bodyPr>
          <a:lstStyle>
            <a:lvl1pPr algn="ctr">
              <a:defRPr sz="4000" cap="all" baseline="0">
                <a:solidFill>
                  <a:schemeClr val="bg1"/>
                </a:solidFill>
                <a:latin typeface="Calibri" panose="020F0502020204030204" pitchFamily="34" charset="0"/>
                <a:cs typeface="Calibri" panose="020F0502020204030204" pitchFamily="34" charset="0"/>
              </a:defRPr>
            </a:lvl1pPr>
          </a:lstStyle>
          <a:p>
            <a:r>
              <a:rPr lang="en-US" dirty="0"/>
              <a:t>DIVIDER PAGE</a:t>
            </a:r>
          </a:p>
        </p:txBody>
      </p:sp>
      <p:sp>
        <p:nvSpPr>
          <p:cNvPr id="6" name="Slide Number Placeholder 4">
            <a:extLst>
              <a:ext uri="{FF2B5EF4-FFF2-40B4-BE49-F238E27FC236}">
                <a16:creationId xmlns:a16="http://schemas.microsoft.com/office/drawing/2014/main" id="{F9F61336-57F4-0448-880F-400B1BFF2D02}"/>
              </a:ext>
            </a:extLst>
          </p:cNvPr>
          <p:cNvSpPr txBox="1">
            <a:spLocks/>
          </p:cNvSpPr>
          <p:nvPr userDrawn="1"/>
        </p:nvSpPr>
        <p:spPr>
          <a:xfrm>
            <a:off x="4724400" y="635541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05017AB-43BB-48EF-8E7D-76A86C1E1123}" type="slidenum">
              <a:rPr lang="en-US" smtClean="0">
                <a:solidFill>
                  <a:schemeClr val="bg1"/>
                </a:solidFill>
                <a:latin typeface="Calibri" panose="020F0502020204030204" pitchFamily="34" charset="0"/>
                <a:cs typeface="Calibri" panose="020F0502020204030204" pitchFamily="34" charset="0"/>
              </a:rPr>
              <a:pPr algn="ctr"/>
              <a:t>‹#›</a:t>
            </a:fld>
            <a:endParaRPr lang="en-US" dirty="0">
              <a:solidFill>
                <a:schemeClr val="bg1"/>
              </a:solidFill>
              <a:latin typeface="Calibri" panose="020F0502020204030204" pitchFamily="34" charset="0"/>
              <a:cs typeface="Calibri" panose="020F0502020204030204" pitchFamily="34" charset="0"/>
            </a:endParaRPr>
          </a:p>
        </p:txBody>
      </p:sp>
      <p:sp>
        <p:nvSpPr>
          <p:cNvPr id="7" name="Slide Number Placeholder 4">
            <a:extLst>
              <a:ext uri="{FF2B5EF4-FFF2-40B4-BE49-F238E27FC236}">
                <a16:creationId xmlns:a16="http://schemas.microsoft.com/office/drawing/2014/main" id="{802E46E2-392B-C847-8C67-DE3457FFD8AA}"/>
              </a:ext>
            </a:extLst>
          </p:cNvPr>
          <p:cNvSpPr txBox="1">
            <a:spLocks/>
          </p:cNvSpPr>
          <p:nvPr userDrawn="1"/>
        </p:nvSpPr>
        <p:spPr>
          <a:xfrm>
            <a:off x="613887" y="635541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latin typeface="Calibri" panose="020F0502020204030204" pitchFamily="34" charset="0"/>
                <a:cs typeface="Calibri" panose="020F0502020204030204" pitchFamily="34" charset="0"/>
              </a:rPr>
              <a:t>Presented on </a:t>
            </a:r>
            <a:fld id="{7F5CC975-DE7C-584C-AF81-6DDE54D7F89C}" type="datetime1">
              <a:rPr lang="en-US" smtClean="0">
                <a:solidFill>
                  <a:schemeClr val="bg1"/>
                </a:solidFill>
                <a:latin typeface="Calibri" panose="020F0502020204030204" pitchFamily="34" charset="0"/>
                <a:cs typeface="Calibri" panose="020F0502020204030204" pitchFamily="34" charset="0"/>
              </a:rPr>
              <a:t>4/13/2021</a:t>
            </a:fld>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778547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5.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theme" Target="../theme/theme4.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jp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072784"/>
      </p:ext>
    </p:extLst>
  </p:cSld>
  <p:clrMap bg1="lt1" tx1="dk1" bg2="lt2" tx2="dk2" accent1="accent1" accent2="accent2" accent3="accent3" accent4="accent4" accent5="accent5" accent6="accent6" hlink="hlink" folHlink="folHlink"/>
  <p:sldLayoutIdLst>
    <p:sldLayoutId id="2147483662" r:id="rId1"/>
  </p:sldLayoutIdLst>
  <p:hf hdr="0"/>
  <p:txStyles>
    <p:titleStyle>
      <a:lvl1pPr algn="l" defTabSz="609036" rtl="0" eaLnBrk="1" latinLnBrk="0" hangingPunct="1">
        <a:spcBef>
          <a:spcPct val="0"/>
        </a:spcBef>
        <a:buNone/>
        <a:defRPr sz="4796" kern="1200" cap="all" baseline="0">
          <a:solidFill>
            <a:srgbClr val="006F66"/>
          </a:solidFill>
          <a:latin typeface="Calibri" panose="020F0502020204030204" pitchFamily="34" charset="0"/>
          <a:ea typeface="+mj-ea"/>
          <a:cs typeface="Calibri" panose="020F0502020204030204" pitchFamily="34" charset="0"/>
        </a:defRPr>
      </a:lvl1pPr>
    </p:titleStyle>
    <p:bodyStyle>
      <a:lvl1pPr marL="228389" indent="-228389" algn="l" defTabSz="609036" rtl="0" eaLnBrk="1" latinLnBrk="0" hangingPunct="1">
        <a:spcBef>
          <a:spcPts val="384"/>
        </a:spcBef>
        <a:buFont typeface="Arial"/>
        <a:buChar char="•"/>
        <a:defRPr sz="2664" kern="1200" baseline="0">
          <a:solidFill>
            <a:srgbClr val="141313"/>
          </a:solidFill>
          <a:latin typeface="Calibri" panose="020F0502020204030204" pitchFamily="34" charset="0"/>
          <a:ea typeface="Calibri" panose="020F0502020204030204" pitchFamily="34" charset="0"/>
          <a:cs typeface="Calibri" panose="020F0502020204030204" pitchFamily="34" charset="0"/>
        </a:defRPr>
      </a:lvl1pPr>
      <a:lvl2pPr marL="230504" indent="232618" algn="l" defTabSz="609036" rtl="0" eaLnBrk="1" latinLnBrk="0" hangingPunct="1">
        <a:spcBef>
          <a:spcPts val="384"/>
        </a:spcBef>
        <a:buSzPct val="85000"/>
        <a:buFont typeface="Lucida Grande"/>
        <a:buChar char="-"/>
        <a:defRPr sz="2131" kern="1200">
          <a:solidFill>
            <a:srgbClr val="141313"/>
          </a:solidFill>
          <a:latin typeface="Calibri" panose="020F0502020204030204" pitchFamily="34" charset="0"/>
          <a:ea typeface="Calibri" panose="020F0502020204030204" pitchFamily="34" charset="0"/>
          <a:cs typeface="Calibri" panose="020F0502020204030204" pitchFamily="34" charset="0"/>
        </a:defRPr>
      </a:lvl2pPr>
      <a:lvl3pPr marL="463122" indent="217816" algn="l" defTabSz="609036" rtl="0" eaLnBrk="1" latinLnBrk="0" hangingPunct="1">
        <a:spcBef>
          <a:spcPts val="384"/>
        </a:spcBef>
        <a:buSzPct val="60000"/>
        <a:buFont typeface="Wingdings" charset="2"/>
        <a:buChar char=""/>
        <a:defRPr sz="1599" kern="1200">
          <a:solidFill>
            <a:srgbClr val="141313"/>
          </a:solidFill>
          <a:latin typeface="Calibri" panose="020F0502020204030204" pitchFamily="34" charset="0"/>
          <a:ea typeface="Calibri" panose="020F0502020204030204" pitchFamily="34" charset="0"/>
          <a:cs typeface="Calibri" panose="020F0502020204030204" pitchFamily="34" charset="0"/>
        </a:defRPr>
      </a:lvl3pPr>
      <a:lvl4pPr marL="2131626" indent="-304518" algn="l" defTabSz="609036" rtl="0" eaLnBrk="1" latinLnBrk="0" hangingPunct="1">
        <a:spcBef>
          <a:spcPct val="20000"/>
        </a:spcBef>
        <a:buFont typeface="Arial"/>
        <a:buChar char="–"/>
        <a:defRPr sz="1599" kern="1200">
          <a:solidFill>
            <a:schemeClr val="tx1"/>
          </a:solidFill>
          <a:latin typeface="Times New Roman"/>
          <a:ea typeface="+mn-ea"/>
          <a:cs typeface="+mn-cs"/>
        </a:defRPr>
      </a:lvl4pPr>
      <a:lvl5pPr marL="2740663" indent="-304518" algn="l" defTabSz="609036" rtl="0" eaLnBrk="1" latinLnBrk="0" hangingPunct="1">
        <a:spcBef>
          <a:spcPct val="20000"/>
        </a:spcBef>
        <a:buFont typeface="Arial"/>
        <a:buChar char="»"/>
        <a:defRPr sz="1599" kern="1200">
          <a:solidFill>
            <a:schemeClr val="tx1"/>
          </a:solidFill>
          <a:latin typeface="Times New Roman"/>
          <a:ea typeface="+mn-ea"/>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733700BF-DC05-D44C-B3CC-770A2C50E93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111948" y="5777948"/>
            <a:ext cx="1080052" cy="1080052"/>
          </a:xfrm>
          <a:prstGeom prst="rect">
            <a:avLst/>
          </a:prstGeom>
        </p:spPr>
      </p:pic>
      <p:sp>
        <p:nvSpPr>
          <p:cNvPr id="12" name="Slide Number Placeholder 4">
            <a:extLst>
              <a:ext uri="{FF2B5EF4-FFF2-40B4-BE49-F238E27FC236}">
                <a16:creationId xmlns:a16="http://schemas.microsoft.com/office/drawing/2014/main" id="{744DE90D-D45A-C24C-AFB0-6EA75DBD7063}"/>
              </a:ext>
            </a:extLst>
          </p:cNvPr>
          <p:cNvSpPr txBox="1">
            <a:spLocks/>
          </p:cNvSpPr>
          <p:nvPr userDrawn="1"/>
        </p:nvSpPr>
        <p:spPr>
          <a:xfrm>
            <a:off x="4724400" y="637042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05017AB-43BB-48EF-8E7D-76A86C1E1123}" type="slidenum">
              <a:rPr lang="en-US" smtClean="0">
                <a:solidFill>
                  <a:schemeClr val="tx2"/>
                </a:solidFill>
                <a:latin typeface="Calibri" panose="020F0502020204030204" pitchFamily="34" charset="0"/>
                <a:cs typeface="Calibri" panose="020F0502020204030204" pitchFamily="34" charset="0"/>
              </a:rPr>
              <a:pPr algn="ctr"/>
              <a:t>‹#›</a:t>
            </a:fld>
            <a:endParaRPr lang="en-US" dirty="0">
              <a:solidFill>
                <a:schemeClr val="tx2"/>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0FC4BDD8-665F-A942-AB69-EC459108A05F}"/>
              </a:ext>
            </a:extLst>
          </p:cNvPr>
          <p:cNvSpPr/>
          <p:nvPr userDrawn="1"/>
        </p:nvSpPr>
        <p:spPr>
          <a:xfrm>
            <a:off x="-737" y="1102"/>
            <a:ext cx="9721207" cy="734393"/>
          </a:xfrm>
          <a:prstGeom prst="rect">
            <a:avLst/>
          </a:prstGeom>
          <a:solidFill>
            <a:srgbClr val="006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4">
            <a:extLst>
              <a:ext uri="{FF2B5EF4-FFF2-40B4-BE49-F238E27FC236}">
                <a16:creationId xmlns:a16="http://schemas.microsoft.com/office/drawing/2014/main" id="{F935C390-9B54-5345-AF47-D027DAB5861A}"/>
              </a:ext>
            </a:extLst>
          </p:cNvPr>
          <p:cNvSpPr txBox="1">
            <a:spLocks/>
          </p:cNvSpPr>
          <p:nvPr userDrawn="1"/>
        </p:nvSpPr>
        <p:spPr>
          <a:xfrm>
            <a:off x="613887" y="635541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rgbClr val="006F66"/>
                </a:solidFill>
                <a:latin typeface="Calibri" panose="020F0502020204030204" pitchFamily="34" charset="0"/>
                <a:cs typeface="Calibri" panose="020F0502020204030204" pitchFamily="34" charset="0"/>
              </a:rPr>
              <a:t>Presented on </a:t>
            </a:r>
            <a:fld id="{7F5CC975-DE7C-584C-AF81-6DDE54D7F89C}" type="datetime1">
              <a:rPr lang="en-US" sz="1400" smtClean="0">
                <a:solidFill>
                  <a:srgbClr val="006F66"/>
                </a:solidFill>
                <a:latin typeface="Calibri" panose="020F0502020204030204" pitchFamily="34" charset="0"/>
                <a:cs typeface="Calibri" panose="020F0502020204030204" pitchFamily="34" charset="0"/>
              </a:rPr>
              <a:pPr algn="l"/>
              <a:t>4/13/2021</a:t>
            </a:fld>
            <a:endParaRPr lang="en-US" sz="1400" dirty="0">
              <a:solidFill>
                <a:srgbClr val="006F66"/>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E15BAFB-676A-494F-8F08-A5B2DFE0B4D5}"/>
              </a:ext>
            </a:extLst>
          </p:cNvPr>
          <p:cNvSpPr txBox="1"/>
          <p:nvPr userDrawn="1"/>
        </p:nvSpPr>
        <p:spPr>
          <a:xfrm>
            <a:off x="9903125" y="45132"/>
            <a:ext cx="2087592" cy="646331"/>
          </a:xfrm>
          <a:prstGeom prst="rect">
            <a:avLst/>
          </a:prstGeom>
          <a:noFill/>
        </p:spPr>
        <p:txBody>
          <a:bodyPr wrap="square" rtlCol="0">
            <a:spAutoFit/>
          </a:bodyPr>
          <a:lstStyle/>
          <a:p>
            <a:r>
              <a:rPr lang="en-US" dirty="0"/>
              <a:t>Learn more: covid19.mcw.edu</a:t>
            </a:r>
          </a:p>
        </p:txBody>
      </p:sp>
    </p:spTree>
    <p:extLst>
      <p:ext uri="{BB962C8B-B14F-4D97-AF65-F5344CB8AC3E}">
        <p14:creationId xmlns:p14="http://schemas.microsoft.com/office/powerpoint/2010/main" val="1369251521"/>
      </p:ext>
    </p:extLst>
  </p:cSld>
  <p:clrMap bg1="lt1" tx1="dk1" bg2="lt2" tx2="dk2" accent1="accent1" accent2="accent2" accent3="accent3" accent4="accent4" accent5="accent5" accent6="accent6" hlink="hlink" folHlink="folHlink"/>
  <p:sldLayoutIdLst>
    <p:sldLayoutId id="2147483678" r:id="rId1"/>
    <p:sldLayoutId id="2147483670" r:id="rId2"/>
    <p:sldLayoutId id="2147483679" r:id="rId3"/>
    <p:sldLayoutId id="2147483680" r:id="rId4"/>
    <p:sldLayoutId id="2147483722" r:id="rId5"/>
    <p:sldLayoutId id="2147483723" r:id="rId6"/>
    <p:sldLayoutId id="2147483724" r:id="rId7"/>
  </p:sldLayoutIdLst>
  <p:hf hdr="0"/>
  <p:txStyles>
    <p:titleStyle>
      <a:lvl1pPr algn="l" defTabSz="608473" rtl="0" eaLnBrk="1" latinLnBrk="0" hangingPunct="1">
        <a:spcBef>
          <a:spcPct val="0"/>
        </a:spcBef>
        <a:buNone/>
        <a:defRPr sz="4792" kern="1200" cap="none" baseline="0">
          <a:solidFill>
            <a:srgbClr val="006F66"/>
          </a:solidFill>
          <a:latin typeface="Calibri" panose="020F0502020204030204" pitchFamily="34" charset="0"/>
          <a:ea typeface="+mj-ea"/>
          <a:cs typeface="Calibri" panose="020F0502020204030204" pitchFamily="34" charset="0"/>
        </a:defRPr>
      </a:lvl1pPr>
    </p:titleStyle>
    <p:bodyStyle>
      <a:lvl1pPr marL="228178" indent="-228178" algn="l" defTabSz="608473" rtl="0" eaLnBrk="1" latinLnBrk="0" hangingPunct="1">
        <a:spcBef>
          <a:spcPts val="384"/>
        </a:spcBef>
        <a:buFont typeface="Arial"/>
        <a:buChar char="•"/>
        <a:defRPr sz="2662" kern="1200" baseline="0">
          <a:solidFill>
            <a:srgbClr val="141313"/>
          </a:solidFill>
          <a:latin typeface="Franklin Gothic Book" charset="0"/>
          <a:ea typeface="Franklin Gothic Book" charset="0"/>
          <a:cs typeface="Franklin Gothic Book" charset="0"/>
        </a:defRPr>
      </a:lvl1pPr>
      <a:lvl2pPr marL="230291" indent="232403" algn="l" defTabSz="608473" rtl="0" eaLnBrk="1" latinLnBrk="0" hangingPunct="1">
        <a:spcBef>
          <a:spcPts val="384"/>
        </a:spcBef>
        <a:buSzPct val="85000"/>
        <a:buFont typeface="Lucida Grande"/>
        <a:buChar char="-"/>
        <a:defRPr sz="2129" kern="1200">
          <a:solidFill>
            <a:srgbClr val="141313"/>
          </a:solidFill>
          <a:latin typeface="Franklin Gothic Book" charset="0"/>
          <a:ea typeface="Franklin Gothic Book" charset="0"/>
          <a:cs typeface="Franklin Gothic Book" charset="0"/>
        </a:defRPr>
      </a:lvl2pPr>
      <a:lvl3pPr marL="462694" indent="217615" algn="l" defTabSz="608473" rtl="0" eaLnBrk="1" latinLnBrk="0" hangingPunct="1">
        <a:spcBef>
          <a:spcPts val="384"/>
        </a:spcBef>
        <a:buSzPct val="60000"/>
        <a:buFont typeface="Wingdings" charset="2"/>
        <a:buChar char=""/>
        <a:defRPr sz="1597" kern="1200">
          <a:solidFill>
            <a:srgbClr val="141313"/>
          </a:solidFill>
          <a:latin typeface="Franklin Gothic Book" charset="0"/>
          <a:ea typeface="Franklin Gothic Book" charset="0"/>
          <a:cs typeface="Franklin Gothic Book" charset="0"/>
        </a:defRPr>
      </a:lvl3pPr>
      <a:lvl4pPr marL="2129655" indent="-304237" algn="l" defTabSz="608473" rtl="0" eaLnBrk="1" latinLnBrk="0" hangingPunct="1">
        <a:spcBef>
          <a:spcPct val="20000"/>
        </a:spcBef>
        <a:buFont typeface="Arial"/>
        <a:buChar char="–"/>
        <a:defRPr sz="1597" kern="1200">
          <a:solidFill>
            <a:schemeClr val="tx1"/>
          </a:solidFill>
          <a:latin typeface="Times New Roman"/>
          <a:ea typeface="+mn-ea"/>
          <a:cs typeface="+mn-cs"/>
        </a:defRPr>
      </a:lvl4pPr>
      <a:lvl5pPr marL="2738128" indent="-304237" algn="l" defTabSz="608473" rtl="0" eaLnBrk="1" latinLnBrk="0" hangingPunct="1">
        <a:spcBef>
          <a:spcPct val="20000"/>
        </a:spcBef>
        <a:buFont typeface="Arial"/>
        <a:buChar char="»"/>
        <a:defRPr sz="1597" kern="1200">
          <a:solidFill>
            <a:schemeClr val="tx1"/>
          </a:solidFill>
          <a:latin typeface="Times New Roman"/>
          <a:ea typeface="+mn-ea"/>
          <a:cs typeface="+mn-cs"/>
        </a:defRPr>
      </a:lvl5pPr>
      <a:lvl6pPr marL="3346600" indent="-304237" algn="l" defTabSz="608473" rtl="0" eaLnBrk="1" latinLnBrk="0" hangingPunct="1">
        <a:spcBef>
          <a:spcPct val="20000"/>
        </a:spcBef>
        <a:buFont typeface="Arial"/>
        <a:buChar char="•"/>
        <a:defRPr sz="2662" kern="1200">
          <a:solidFill>
            <a:schemeClr val="tx1"/>
          </a:solidFill>
          <a:latin typeface="+mn-lt"/>
          <a:ea typeface="+mn-ea"/>
          <a:cs typeface="+mn-cs"/>
        </a:defRPr>
      </a:lvl6pPr>
      <a:lvl7pPr marL="3955073" indent="-304237" algn="l" defTabSz="608473" rtl="0" eaLnBrk="1" latinLnBrk="0" hangingPunct="1">
        <a:spcBef>
          <a:spcPct val="20000"/>
        </a:spcBef>
        <a:buFont typeface="Arial"/>
        <a:buChar char="•"/>
        <a:defRPr sz="2662" kern="1200">
          <a:solidFill>
            <a:schemeClr val="tx1"/>
          </a:solidFill>
          <a:latin typeface="+mn-lt"/>
          <a:ea typeface="+mn-ea"/>
          <a:cs typeface="+mn-cs"/>
        </a:defRPr>
      </a:lvl7pPr>
      <a:lvl8pPr marL="4563545" indent="-304237" algn="l" defTabSz="608473" rtl="0" eaLnBrk="1" latinLnBrk="0" hangingPunct="1">
        <a:spcBef>
          <a:spcPct val="20000"/>
        </a:spcBef>
        <a:buFont typeface="Arial"/>
        <a:buChar char="•"/>
        <a:defRPr sz="2662" kern="1200">
          <a:solidFill>
            <a:schemeClr val="tx1"/>
          </a:solidFill>
          <a:latin typeface="+mn-lt"/>
          <a:ea typeface="+mn-ea"/>
          <a:cs typeface="+mn-cs"/>
        </a:defRPr>
      </a:lvl8pPr>
      <a:lvl9pPr marL="5172018" indent="-304237" algn="l" defTabSz="608473" rtl="0" eaLnBrk="1" latinLnBrk="0" hangingPunct="1">
        <a:spcBef>
          <a:spcPct val="20000"/>
        </a:spcBef>
        <a:buFont typeface="Arial"/>
        <a:buChar char="•"/>
        <a:defRPr sz="2662" kern="1200">
          <a:solidFill>
            <a:schemeClr val="tx1"/>
          </a:solidFill>
          <a:latin typeface="+mn-lt"/>
          <a:ea typeface="+mn-ea"/>
          <a:cs typeface="+mn-cs"/>
        </a:defRPr>
      </a:lvl9pPr>
    </p:bodyStyle>
    <p:otherStyle>
      <a:defPPr>
        <a:defRPr lang="en-US"/>
      </a:defPPr>
      <a:lvl1pPr marL="0" algn="l" defTabSz="608473" rtl="0" eaLnBrk="1" latinLnBrk="0" hangingPunct="1">
        <a:defRPr sz="2396" kern="1200">
          <a:solidFill>
            <a:schemeClr val="tx1"/>
          </a:solidFill>
          <a:latin typeface="+mn-lt"/>
          <a:ea typeface="+mn-ea"/>
          <a:cs typeface="+mn-cs"/>
        </a:defRPr>
      </a:lvl1pPr>
      <a:lvl2pPr marL="608473" algn="l" defTabSz="608473" rtl="0" eaLnBrk="1" latinLnBrk="0" hangingPunct="1">
        <a:defRPr sz="2396" kern="1200">
          <a:solidFill>
            <a:schemeClr val="tx1"/>
          </a:solidFill>
          <a:latin typeface="+mn-lt"/>
          <a:ea typeface="+mn-ea"/>
          <a:cs typeface="+mn-cs"/>
        </a:defRPr>
      </a:lvl2pPr>
      <a:lvl3pPr marL="1216945" algn="l" defTabSz="608473" rtl="0" eaLnBrk="1" latinLnBrk="0" hangingPunct="1">
        <a:defRPr sz="2396" kern="1200">
          <a:solidFill>
            <a:schemeClr val="tx1"/>
          </a:solidFill>
          <a:latin typeface="+mn-lt"/>
          <a:ea typeface="+mn-ea"/>
          <a:cs typeface="+mn-cs"/>
        </a:defRPr>
      </a:lvl3pPr>
      <a:lvl4pPr marL="1825418" algn="l" defTabSz="608473" rtl="0" eaLnBrk="1" latinLnBrk="0" hangingPunct="1">
        <a:defRPr sz="2396" kern="1200">
          <a:solidFill>
            <a:schemeClr val="tx1"/>
          </a:solidFill>
          <a:latin typeface="+mn-lt"/>
          <a:ea typeface="+mn-ea"/>
          <a:cs typeface="+mn-cs"/>
        </a:defRPr>
      </a:lvl4pPr>
      <a:lvl5pPr marL="2433891" algn="l" defTabSz="608473" rtl="0" eaLnBrk="1" latinLnBrk="0" hangingPunct="1">
        <a:defRPr sz="2396" kern="1200">
          <a:solidFill>
            <a:schemeClr val="tx1"/>
          </a:solidFill>
          <a:latin typeface="+mn-lt"/>
          <a:ea typeface="+mn-ea"/>
          <a:cs typeface="+mn-cs"/>
        </a:defRPr>
      </a:lvl5pPr>
      <a:lvl6pPr marL="3042365" algn="l" defTabSz="608473" rtl="0" eaLnBrk="1" latinLnBrk="0" hangingPunct="1">
        <a:defRPr sz="2396" kern="1200">
          <a:solidFill>
            <a:schemeClr val="tx1"/>
          </a:solidFill>
          <a:latin typeface="+mn-lt"/>
          <a:ea typeface="+mn-ea"/>
          <a:cs typeface="+mn-cs"/>
        </a:defRPr>
      </a:lvl6pPr>
      <a:lvl7pPr marL="3650837" algn="l" defTabSz="608473" rtl="0" eaLnBrk="1" latinLnBrk="0" hangingPunct="1">
        <a:defRPr sz="2396" kern="1200">
          <a:solidFill>
            <a:schemeClr val="tx1"/>
          </a:solidFill>
          <a:latin typeface="+mn-lt"/>
          <a:ea typeface="+mn-ea"/>
          <a:cs typeface="+mn-cs"/>
        </a:defRPr>
      </a:lvl7pPr>
      <a:lvl8pPr marL="4259310" algn="l" defTabSz="608473" rtl="0" eaLnBrk="1" latinLnBrk="0" hangingPunct="1">
        <a:defRPr sz="2396" kern="1200">
          <a:solidFill>
            <a:schemeClr val="tx1"/>
          </a:solidFill>
          <a:latin typeface="+mn-lt"/>
          <a:ea typeface="+mn-ea"/>
          <a:cs typeface="+mn-cs"/>
        </a:defRPr>
      </a:lvl8pPr>
      <a:lvl9pPr marL="4867782" algn="l" defTabSz="608473" rtl="0" eaLnBrk="1" latinLnBrk="0" hangingPunct="1">
        <a:defRPr sz="23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665337"/>
      </p:ext>
    </p:extLst>
  </p:cSld>
  <p:clrMap bg1="lt1" tx1="dk1" bg2="lt2" tx2="dk2" accent1="accent1" accent2="accent2" accent3="accent3" accent4="accent4" accent5="accent5" accent6="accent6" hlink="hlink" folHlink="folHlink"/>
  <p:sldLayoutIdLst>
    <p:sldLayoutId id="2147483703" r:id="rId1"/>
    <p:sldLayoutId id="2147483704"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049417"/>
            <a:ext cx="12196233" cy="815459"/>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latin typeface="Times New Roman"/>
            </a:endParaRPr>
          </a:p>
        </p:txBody>
      </p:sp>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0465" y="6207955"/>
            <a:ext cx="678141" cy="538984"/>
          </a:xfrm>
          <a:prstGeom prst="rect">
            <a:avLst/>
          </a:prstGeom>
        </p:spPr>
      </p:pic>
      <p:sp>
        <p:nvSpPr>
          <p:cNvPr id="2" name="Title Placeholder 1"/>
          <p:cNvSpPr>
            <a:spLocks noGrp="1"/>
          </p:cNvSpPr>
          <p:nvPr>
            <p:ph type="title"/>
          </p:nvPr>
        </p:nvSpPr>
        <p:spPr>
          <a:xfrm>
            <a:off x="828888" y="116702"/>
            <a:ext cx="10972800" cy="1141943"/>
          </a:xfrm>
          <a:prstGeom prst="rect">
            <a:avLst/>
          </a:prstGeom>
        </p:spPr>
        <p:txBody>
          <a:bodyPr vert="horz" lIns="91440" tIns="45720" rIns="91440" bIns="45720" rtlCol="0" anchor="ctr">
            <a:normAutofit/>
          </a:bodyPr>
          <a:lstStyle/>
          <a:p>
            <a:r>
              <a:rPr lang="en-US" dirty="0"/>
              <a:t>HEADLINE COPY</a:t>
            </a:r>
          </a:p>
        </p:txBody>
      </p:sp>
      <p:sp>
        <p:nvSpPr>
          <p:cNvPr id="3" name="Text Placeholder 2"/>
          <p:cNvSpPr>
            <a:spLocks noGrp="1"/>
          </p:cNvSpPr>
          <p:nvPr>
            <p:ph type="body" idx="1"/>
          </p:nvPr>
        </p:nvSpPr>
        <p:spPr>
          <a:xfrm>
            <a:off x="877619" y="1296583"/>
            <a:ext cx="10972800" cy="4525476"/>
          </a:xfrm>
          <a:prstGeom prst="rect">
            <a:avLst/>
          </a:prstGeom>
        </p:spPr>
        <p:txBody>
          <a:bodyPr vert="horz" lIns="91440" tIns="45720" rIns="91440" bIns="45720" rtlCol="0">
            <a:normAutofit/>
          </a:bodyPr>
          <a:lstStyle/>
          <a:p>
            <a:pPr lvl="0"/>
            <a:r>
              <a:rPr lang="en-US" dirty="0"/>
              <a:t>Bullet copy here. </a:t>
            </a:r>
          </a:p>
          <a:p>
            <a:pPr lvl="1"/>
            <a:r>
              <a:rPr lang="en-US" dirty="0"/>
              <a:t>Bullet level two</a:t>
            </a:r>
          </a:p>
          <a:p>
            <a:pPr lvl="2"/>
            <a:r>
              <a:rPr lang="en-US" dirty="0"/>
              <a:t>Bullet level three</a:t>
            </a:r>
          </a:p>
        </p:txBody>
      </p:sp>
      <p:pic>
        <p:nvPicPr>
          <p:cNvPr id="9" name="Picture 8" descr="MCW_Logo.ai"/>
          <p:cNvPicPr>
            <a:picLocks noChangeAspect="1"/>
          </p:cNvPicPr>
          <p:nvPr userDrawn="1"/>
        </p:nvPicPr>
        <p:blipFill rotWithShape="1">
          <a:blip r:embed="rId12" cstate="screen">
            <a:extLst>
              <a:ext uri="{28A0092B-C50C-407E-A947-70E740481C1C}">
                <a14:useLocalDpi xmlns:a14="http://schemas.microsoft.com/office/drawing/2010/main"/>
              </a:ext>
            </a:extLst>
          </a:blip>
          <a:srcRect l="39697"/>
          <a:stretch/>
        </p:blipFill>
        <p:spPr>
          <a:xfrm>
            <a:off x="1138189" y="5715473"/>
            <a:ext cx="2386504" cy="1247481"/>
          </a:xfrm>
          <a:prstGeom prst="rect">
            <a:avLst/>
          </a:prstGeom>
        </p:spPr>
      </p:pic>
      <p:sp>
        <p:nvSpPr>
          <p:cNvPr id="12" name="Slide Number Placeholder 12">
            <a:extLst>
              <a:ext uri="{FF2B5EF4-FFF2-40B4-BE49-F238E27FC236}">
                <a16:creationId xmlns:a16="http://schemas.microsoft.com/office/drawing/2014/main" id="{FC0437E3-D898-ED47-90A4-584E2967857B}"/>
              </a:ext>
            </a:extLst>
          </p:cNvPr>
          <p:cNvSpPr txBox="1">
            <a:spLocks/>
          </p:cNvSpPr>
          <p:nvPr userDrawn="1"/>
        </p:nvSpPr>
        <p:spPr>
          <a:xfrm>
            <a:off x="4719541" y="6259763"/>
            <a:ext cx="2743200" cy="365844"/>
          </a:xfrm>
          <a:prstGeom prst="rect">
            <a:avLst/>
          </a:prstGeom>
        </p:spPr>
        <p:txBody>
          <a:bodyPr vert="horz" lIns="121807" tIns="60904" rIns="121807" bIns="60904"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9D32446-EE4E-A04C-B16A-5398FB2B413D}" type="slidenum">
              <a:rPr lang="en-US" sz="1599" smtClean="0">
                <a:solidFill>
                  <a:srgbClr val="006F66">
                    <a:tint val="75000"/>
                  </a:srgbClr>
                </a:solidFill>
                <a:latin typeface="Franklin Gothic Book" panose="020B0503020102020204"/>
              </a:rPr>
              <a:pPr/>
              <a:t>‹#›</a:t>
            </a:fld>
            <a:endParaRPr lang="en-US" sz="1599" dirty="0">
              <a:solidFill>
                <a:srgbClr val="006F66">
                  <a:tint val="75000"/>
                </a:srgbClr>
              </a:solidFill>
              <a:latin typeface="Franklin Gothic Book" panose="020B0503020102020204"/>
            </a:endParaRPr>
          </a:p>
        </p:txBody>
      </p:sp>
    </p:spTree>
    <p:extLst>
      <p:ext uri="{BB962C8B-B14F-4D97-AF65-F5344CB8AC3E}">
        <p14:creationId xmlns:p14="http://schemas.microsoft.com/office/powerpoint/2010/main" val="39592552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l" defTabSz="609021" rtl="0" eaLnBrk="1" latinLnBrk="0" hangingPunct="1">
        <a:spcBef>
          <a:spcPct val="0"/>
        </a:spcBef>
        <a:buNone/>
        <a:defRPr sz="4796" kern="1200" cap="all" baseline="0">
          <a:solidFill>
            <a:srgbClr val="006F66"/>
          </a:solidFill>
          <a:latin typeface="Franklin Gothic Book"/>
          <a:ea typeface="+mj-ea"/>
          <a:cs typeface="+mj-cs"/>
        </a:defRPr>
      </a:lvl1pPr>
    </p:titleStyle>
    <p:body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21" rtl="0" eaLnBrk="1" latinLnBrk="0" hangingPunct="1">
        <a:defRPr sz="2399" kern="1200">
          <a:solidFill>
            <a:schemeClr val="tx1"/>
          </a:solidFill>
          <a:latin typeface="+mn-lt"/>
          <a:ea typeface="+mn-ea"/>
          <a:cs typeface="+mn-cs"/>
        </a:defRPr>
      </a:lvl1pPr>
      <a:lvl2pPr marL="609021" algn="l" defTabSz="609021" rtl="0" eaLnBrk="1" latinLnBrk="0" hangingPunct="1">
        <a:defRPr sz="2399" kern="1200">
          <a:solidFill>
            <a:schemeClr val="tx1"/>
          </a:solidFill>
          <a:latin typeface="+mn-lt"/>
          <a:ea typeface="+mn-ea"/>
          <a:cs typeface="+mn-cs"/>
        </a:defRPr>
      </a:lvl2pPr>
      <a:lvl3pPr marL="1218042" algn="l" defTabSz="609021" rtl="0" eaLnBrk="1" latinLnBrk="0" hangingPunct="1">
        <a:defRPr sz="2399" kern="1200">
          <a:solidFill>
            <a:schemeClr val="tx1"/>
          </a:solidFill>
          <a:latin typeface="+mn-lt"/>
          <a:ea typeface="+mn-ea"/>
          <a:cs typeface="+mn-cs"/>
        </a:defRPr>
      </a:lvl3pPr>
      <a:lvl4pPr marL="1827062" algn="l" defTabSz="609021" rtl="0" eaLnBrk="1" latinLnBrk="0" hangingPunct="1">
        <a:defRPr sz="2399" kern="1200">
          <a:solidFill>
            <a:schemeClr val="tx1"/>
          </a:solidFill>
          <a:latin typeface="+mn-lt"/>
          <a:ea typeface="+mn-ea"/>
          <a:cs typeface="+mn-cs"/>
        </a:defRPr>
      </a:lvl4pPr>
      <a:lvl5pPr marL="2436083" algn="l" defTabSz="609021" rtl="0" eaLnBrk="1" latinLnBrk="0" hangingPunct="1">
        <a:defRPr sz="2399" kern="1200">
          <a:solidFill>
            <a:schemeClr val="tx1"/>
          </a:solidFill>
          <a:latin typeface="+mn-lt"/>
          <a:ea typeface="+mn-ea"/>
          <a:cs typeface="+mn-cs"/>
        </a:defRPr>
      </a:lvl5pPr>
      <a:lvl6pPr marL="3045105" algn="l" defTabSz="609021" rtl="0" eaLnBrk="1" latinLnBrk="0" hangingPunct="1">
        <a:defRPr sz="2399" kern="1200">
          <a:solidFill>
            <a:schemeClr val="tx1"/>
          </a:solidFill>
          <a:latin typeface="+mn-lt"/>
          <a:ea typeface="+mn-ea"/>
          <a:cs typeface="+mn-cs"/>
        </a:defRPr>
      </a:lvl6pPr>
      <a:lvl7pPr marL="3654126" algn="l" defTabSz="609021" rtl="0" eaLnBrk="1" latinLnBrk="0" hangingPunct="1">
        <a:defRPr sz="2399" kern="1200">
          <a:solidFill>
            <a:schemeClr val="tx1"/>
          </a:solidFill>
          <a:latin typeface="+mn-lt"/>
          <a:ea typeface="+mn-ea"/>
          <a:cs typeface="+mn-cs"/>
        </a:defRPr>
      </a:lvl7pPr>
      <a:lvl8pPr marL="4263147" algn="l" defTabSz="609021" rtl="0" eaLnBrk="1" latinLnBrk="0" hangingPunct="1">
        <a:defRPr sz="2399" kern="1200">
          <a:solidFill>
            <a:schemeClr val="tx1"/>
          </a:solidFill>
          <a:latin typeface="+mn-lt"/>
          <a:ea typeface="+mn-ea"/>
          <a:cs typeface="+mn-cs"/>
        </a:defRPr>
      </a:lvl8pPr>
      <a:lvl9pPr marL="4872168" algn="l" defTabSz="609021"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733700BF-DC05-D44C-B3CC-770A2C50E93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11948" y="5777948"/>
            <a:ext cx="1080052" cy="1080052"/>
          </a:xfrm>
          <a:prstGeom prst="rect">
            <a:avLst/>
          </a:prstGeom>
        </p:spPr>
      </p:pic>
      <p:sp>
        <p:nvSpPr>
          <p:cNvPr id="12" name="Slide Number Placeholder 4">
            <a:extLst>
              <a:ext uri="{FF2B5EF4-FFF2-40B4-BE49-F238E27FC236}">
                <a16:creationId xmlns:a16="http://schemas.microsoft.com/office/drawing/2014/main" id="{744DE90D-D45A-C24C-AFB0-6EA75DBD7063}"/>
              </a:ext>
            </a:extLst>
          </p:cNvPr>
          <p:cNvSpPr txBox="1">
            <a:spLocks/>
          </p:cNvSpPr>
          <p:nvPr userDrawn="1"/>
        </p:nvSpPr>
        <p:spPr>
          <a:xfrm>
            <a:off x="4724400" y="637042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05017AB-43BB-48EF-8E7D-76A86C1E1123}" type="slidenum">
              <a:rPr lang="en-US" smtClean="0">
                <a:solidFill>
                  <a:schemeClr val="tx2"/>
                </a:solidFill>
                <a:latin typeface="Calibri" panose="020F0502020204030204" pitchFamily="34" charset="0"/>
                <a:cs typeface="Calibri" panose="020F0502020204030204" pitchFamily="34" charset="0"/>
              </a:rPr>
              <a:pPr algn="ctr"/>
              <a:t>‹#›</a:t>
            </a:fld>
            <a:endParaRPr lang="en-US" dirty="0">
              <a:solidFill>
                <a:schemeClr val="tx2"/>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0FC4BDD8-665F-A942-AB69-EC459108A05F}"/>
              </a:ext>
            </a:extLst>
          </p:cNvPr>
          <p:cNvSpPr/>
          <p:nvPr userDrawn="1"/>
        </p:nvSpPr>
        <p:spPr>
          <a:xfrm>
            <a:off x="-737" y="1102"/>
            <a:ext cx="9721207" cy="734393"/>
          </a:xfrm>
          <a:prstGeom prst="rect">
            <a:avLst/>
          </a:prstGeom>
          <a:solidFill>
            <a:srgbClr val="006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E15BAFB-676A-494F-8F08-A5B2DFE0B4D5}"/>
              </a:ext>
            </a:extLst>
          </p:cNvPr>
          <p:cNvSpPr txBox="1"/>
          <p:nvPr userDrawn="1"/>
        </p:nvSpPr>
        <p:spPr>
          <a:xfrm>
            <a:off x="9903125" y="45132"/>
            <a:ext cx="2087592" cy="646331"/>
          </a:xfrm>
          <a:prstGeom prst="rect">
            <a:avLst/>
          </a:prstGeom>
          <a:noFill/>
        </p:spPr>
        <p:txBody>
          <a:bodyPr wrap="square" rtlCol="0">
            <a:spAutoFit/>
          </a:bodyPr>
          <a:lstStyle/>
          <a:p>
            <a:r>
              <a:rPr lang="en-US" dirty="0"/>
              <a:t>Learn more: covid19.mcw.edu</a:t>
            </a:r>
          </a:p>
        </p:txBody>
      </p:sp>
    </p:spTree>
    <p:extLst>
      <p:ext uri="{BB962C8B-B14F-4D97-AF65-F5344CB8AC3E}">
        <p14:creationId xmlns:p14="http://schemas.microsoft.com/office/powerpoint/2010/main" val="80634809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hf hdr="0"/>
  <p:txStyles>
    <p:titleStyle>
      <a:lvl1pPr algn="l" defTabSz="608473" rtl="0" eaLnBrk="1" latinLnBrk="0" hangingPunct="1">
        <a:spcBef>
          <a:spcPct val="0"/>
        </a:spcBef>
        <a:buNone/>
        <a:defRPr sz="4792" kern="1200" cap="none" baseline="0">
          <a:solidFill>
            <a:srgbClr val="006F66"/>
          </a:solidFill>
          <a:latin typeface="Calibri" panose="020F0502020204030204" pitchFamily="34" charset="0"/>
          <a:ea typeface="+mj-ea"/>
          <a:cs typeface="Calibri" panose="020F0502020204030204" pitchFamily="34" charset="0"/>
        </a:defRPr>
      </a:lvl1pPr>
    </p:titleStyle>
    <p:bodyStyle>
      <a:lvl1pPr marL="228178" indent="-228178" algn="l" defTabSz="608473" rtl="0" eaLnBrk="1" latinLnBrk="0" hangingPunct="1">
        <a:spcBef>
          <a:spcPts val="384"/>
        </a:spcBef>
        <a:buFont typeface="Arial"/>
        <a:buChar char="•"/>
        <a:defRPr sz="2662" kern="1200" baseline="0">
          <a:solidFill>
            <a:srgbClr val="141313"/>
          </a:solidFill>
          <a:latin typeface="Franklin Gothic Book" charset="0"/>
          <a:ea typeface="Franklin Gothic Book" charset="0"/>
          <a:cs typeface="Franklin Gothic Book" charset="0"/>
        </a:defRPr>
      </a:lvl1pPr>
      <a:lvl2pPr marL="230291" indent="232403" algn="l" defTabSz="608473" rtl="0" eaLnBrk="1" latinLnBrk="0" hangingPunct="1">
        <a:spcBef>
          <a:spcPts val="384"/>
        </a:spcBef>
        <a:buSzPct val="85000"/>
        <a:buFont typeface="Lucida Grande"/>
        <a:buChar char="-"/>
        <a:defRPr sz="2129" kern="1200">
          <a:solidFill>
            <a:srgbClr val="141313"/>
          </a:solidFill>
          <a:latin typeface="Franklin Gothic Book" charset="0"/>
          <a:ea typeface="Franklin Gothic Book" charset="0"/>
          <a:cs typeface="Franklin Gothic Book" charset="0"/>
        </a:defRPr>
      </a:lvl2pPr>
      <a:lvl3pPr marL="462694" indent="217615" algn="l" defTabSz="608473" rtl="0" eaLnBrk="1" latinLnBrk="0" hangingPunct="1">
        <a:spcBef>
          <a:spcPts val="384"/>
        </a:spcBef>
        <a:buSzPct val="60000"/>
        <a:buFont typeface="Wingdings" charset="2"/>
        <a:buChar char=""/>
        <a:defRPr sz="1597" kern="1200">
          <a:solidFill>
            <a:srgbClr val="141313"/>
          </a:solidFill>
          <a:latin typeface="Franklin Gothic Book" charset="0"/>
          <a:ea typeface="Franklin Gothic Book" charset="0"/>
          <a:cs typeface="Franklin Gothic Book" charset="0"/>
        </a:defRPr>
      </a:lvl3pPr>
      <a:lvl4pPr marL="2129655" indent="-304237" algn="l" defTabSz="608473" rtl="0" eaLnBrk="1" latinLnBrk="0" hangingPunct="1">
        <a:spcBef>
          <a:spcPct val="20000"/>
        </a:spcBef>
        <a:buFont typeface="Arial"/>
        <a:buChar char="–"/>
        <a:defRPr sz="1597" kern="1200">
          <a:solidFill>
            <a:schemeClr val="tx1"/>
          </a:solidFill>
          <a:latin typeface="Times New Roman"/>
          <a:ea typeface="+mn-ea"/>
          <a:cs typeface="+mn-cs"/>
        </a:defRPr>
      </a:lvl4pPr>
      <a:lvl5pPr marL="2738128" indent="-304237" algn="l" defTabSz="608473" rtl="0" eaLnBrk="1" latinLnBrk="0" hangingPunct="1">
        <a:spcBef>
          <a:spcPct val="20000"/>
        </a:spcBef>
        <a:buFont typeface="Arial"/>
        <a:buChar char="»"/>
        <a:defRPr sz="1597" kern="1200">
          <a:solidFill>
            <a:schemeClr val="tx1"/>
          </a:solidFill>
          <a:latin typeface="Times New Roman"/>
          <a:ea typeface="+mn-ea"/>
          <a:cs typeface="+mn-cs"/>
        </a:defRPr>
      </a:lvl5pPr>
      <a:lvl6pPr marL="3346600" indent="-304237" algn="l" defTabSz="608473" rtl="0" eaLnBrk="1" latinLnBrk="0" hangingPunct="1">
        <a:spcBef>
          <a:spcPct val="20000"/>
        </a:spcBef>
        <a:buFont typeface="Arial"/>
        <a:buChar char="•"/>
        <a:defRPr sz="2662" kern="1200">
          <a:solidFill>
            <a:schemeClr val="tx1"/>
          </a:solidFill>
          <a:latin typeface="+mn-lt"/>
          <a:ea typeface="+mn-ea"/>
          <a:cs typeface="+mn-cs"/>
        </a:defRPr>
      </a:lvl6pPr>
      <a:lvl7pPr marL="3955073" indent="-304237" algn="l" defTabSz="608473" rtl="0" eaLnBrk="1" latinLnBrk="0" hangingPunct="1">
        <a:spcBef>
          <a:spcPct val="20000"/>
        </a:spcBef>
        <a:buFont typeface="Arial"/>
        <a:buChar char="•"/>
        <a:defRPr sz="2662" kern="1200">
          <a:solidFill>
            <a:schemeClr val="tx1"/>
          </a:solidFill>
          <a:latin typeface="+mn-lt"/>
          <a:ea typeface="+mn-ea"/>
          <a:cs typeface="+mn-cs"/>
        </a:defRPr>
      </a:lvl7pPr>
      <a:lvl8pPr marL="4563545" indent="-304237" algn="l" defTabSz="608473" rtl="0" eaLnBrk="1" latinLnBrk="0" hangingPunct="1">
        <a:spcBef>
          <a:spcPct val="20000"/>
        </a:spcBef>
        <a:buFont typeface="Arial"/>
        <a:buChar char="•"/>
        <a:defRPr sz="2662" kern="1200">
          <a:solidFill>
            <a:schemeClr val="tx1"/>
          </a:solidFill>
          <a:latin typeface="+mn-lt"/>
          <a:ea typeface="+mn-ea"/>
          <a:cs typeface="+mn-cs"/>
        </a:defRPr>
      </a:lvl8pPr>
      <a:lvl9pPr marL="5172018" indent="-304237" algn="l" defTabSz="608473" rtl="0" eaLnBrk="1" latinLnBrk="0" hangingPunct="1">
        <a:spcBef>
          <a:spcPct val="20000"/>
        </a:spcBef>
        <a:buFont typeface="Arial"/>
        <a:buChar char="•"/>
        <a:defRPr sz="2662" kern="1200">
          <a:solidFill>
            <a:schemeClr val="tx1"/>
          </a:solidFill>
          <a:latin typeface="+mn-lt"/>
          <a:ea typeface="+mn-ea"/>
          <a:cs typeface="+mn-cs"/>
        </a:defRPr>
      </a:lvl9pPr>
    </p:bodyStyle>
    <p:otherStyle>
      <a:defPPr>
        <a:defRPr lang="en-US"/>
      </a:defPPr>
      <a:lvl1pPr marL="0" algn="l" defTabSz="608473" rtl="0" eaLnBrk="1" latinLnBrk="0" hangingPunct="1">
        <a:defRPr sz="2396" kern="1200">
          <a:solidFill>
            <a:schemeClr val="tx1"/>
          </a:solidFill>
          <a:latin typeface="+mn-lt"/>
          <a:ea typeface="+mn-ea"/>
          <a:cs typeface="+mn-cs"/>
        </a:defRPr>
      </a:lvl1pPr>
      <a:lvl2pPr marL="608473" algn="l" defTabSz="608473" rtl="0" eaLnBrk="1" latinLnBrk="0" hangingPunct="1">
        <a:defRPr sz="2396" kern="1200">
          <a:solidFill>
            <a:schemeClr val="tx1"/>
          </a:solidFill>
          <a:latin typeface="+mn-lt"/>
          <a:ea typeface="+mn-ea"/>
          <a:cs typeface="+mn-cs"/>
        </a:defRPr>
      </a:lvl2pPr>
      <a:lvl3pPr marL="1216945" algn="l" defTabSz="608473" rtl="0" eaLnBrk="1" latinLnBrk="0" hangingPunct="1">
        <a:defRPr sz="2396" kern="1200">
          <a:solidFill>
            <a:schemeClr val="tx1"/>
          </a:solidFill>
          <a:latin typeface="+mn-lt"/>
          <a:ea typeface="+mn-ea"/>
          <a:cs typeface="+mn-cs"/>
        </a:defRPr>
      </a:lvl3pPr>
      <a:lvl4pPr marL="1825418" algn="l" defTabSz="608473" rtl="0" eaLnBrk="1" latinLnBrk="0" hangingPunct="1">
        <a:defRPr sz="2396" kern="1200">
          <a:solidFill>
            <a:schemeClr val="tx1"/>
          </a:solidFill>
          <a:latin typeface="+mn-lt"/>
          <a:ea typeface="+mn-ea"/>
          <a:cs typeface="+mn-cs"/>
        </a:defRPr>
      </a:lvl4pPr>
      <a:lvl5pPr marL="2433891" algn="l" defTabSz="608473" rtl="0" eaLnBrk="1" latinLnBrk="0" hangingPunct="1">
        <a:defRPr sz="2396" kern="1200">
          <a:solidFill>
            <a:schemeClr val="tx1"/>
          </a:solidFill>
          <a:latin typeface="+mn-lt"/>
          <a:ea typeface="+mn-ea"/>
          <a:cs typeface="+mn-cs"/>
        </a:defRPr>
      </a:lvl5pPr>
      <a:lvl6pPr marL="3042365" algn="l" defTabSz="608473" rtl="0" eaLnBrk="1" latinLnBrk="0" hangingPunct="1">
        <a:defRPr sz="2396" kern="1200">
          <a:solidFill>
            <a:schemeClr val="tx1"/>
          </a:solidFill>
          <a:latin typeface="+mn-lt"/>
          <a:ea typeface="+mn-ea"/>
          <a:cs typeface="+mn-cs"/>
        </a:defRPr>
      </a:lvl6pPr>
      <a:lvl7pPr marL="3650837" algn="l" defTabSz="608473" rtl="0" eaLnBrk="1" latinLnBrk="0" hangingPunct="1">
        <a:defRPr sz="2396" kern="1200">
          <a:solidFill>
            <a:schemeClr val="tx1"/>
          </a:solidFill>
          <a:latin typeface="+mn-lt"/>
          <a:ea typeface="+mn-ea"/>
          <a:cs typeface="+mn-cs"/>
        </a:defRPr>
      </a:lvl7pPr>
      <a:lvl8pPr marL="4259310" algn="l" defTabSz="608473" rtl="0" eaLnBrk="1" latinLnBrk="0" hangingPunct="1">
        <a:defRPr sz="2396" kern="1200">
          <a:solidFill>
            <a:schemeClr val="tx1"/>
          </a:solidFill>
          <a:latin typeface="+mn-lt"/>
          <a:ea typeface="+mn-ea"/>
          <a:cs typeface="+mn-cs"/>
        </a:defRPr>
      </a:lvl8pPr>
      <a:lvl9pPr marL="4867782" algn="l" defTabSz="608473" rtl="0" eaLnBrk="1" latinLnBrk="0" hangingPunct="1">
        <a:defRPr sz="239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733700BF-DC05-D44C-B3CC-770A2C50E93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11948" y="5777948"/>
            <a:ext cx="1080052" cy="1080052"/>
          </a:xfrm>
          <a:prstGeom prst="rect">
            <a:avLst/>
          </a:prstGeom>
        </p:spPr>
      </p:pic>
      <p:sp>
        <p:nvSpPr>
          <p:cNvPr id="12" name="Slide Number Placeholder 4">
            <a:extLst>
              <a:ext uri="{FF2B5EF4-FFF2-40B4-BE49-F238E27FC236}">
                <a16:creationId xmlns:a16="http://schemas.microsoft.com/office/drawing/2014/main" id="{744DE90D-D45A-C24C-AFB0-6EA75DBD7063}"/>
              </a:ext>
            </a:extLst>
          </p:cNvPr>
          <p:cNvSpPr txBox="1">
            <a:spLocks/>
          </p:cNvSpPr>
          <p:nvPr userDrawn="1"/>
        </p:nvSpPr>
        <p:spPr>
          <a:xfrm>
            <a:off x="4724400" y="637042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05017AB-43BB-48EF-8E7D-76A86C1E1123}" type="slidenum">
              <a:rPr lang="en-US" smtClean="0">
                <a:solidFill>
                  <a:schemeClr val="tx2"/>
                </a:solidFill>
                <a:latin typeface="Calibri" panose="020F0502020204030204" pitchFamily="34" charset="0"/>
                <a:cs typeface="Calibri" panose="020F0502020204030204" pitchFamily="34" charset="0"/>
              </a:rPr>
              <a:pPr algn="ctr"/>
              <a:t>‹#›</a:t>
            </a:fld>
            <a:endParaRPr lang="en-US" dirty="0">
              <a:solidFill>
                <a:schemeClr val="tx2"/>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0FC4BDD8-665F-A942-AB69-EC459108A05F}"/>
              </a:ext>
            </a:extLst>
          </p:cNvPr>
          <p:cNvSpPr/>
          <p:nvPr userDrawn="1"/>
        </p:nvSpPr>
        <p:spPr>
          <a:xfrm>
            <a:off x="-737" y="1102"/>
            <a:ext cx="9721207" cy="734393"/>
          </a:xfrm>
          <a:prstGeom prst="rect">
            <a:avLst/>
          </a:prstGeom>
          <a:solidFill>
            <a:srgbClr val="006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4">
            <a:extLst>
              <a:ext uri="{FF2B5EF4-FFF2-40B4-BE49-F238E27FC236}">
                <a16:creationId xmlns:a16="http://schemas.microsoft.com/office/drawing/2014/main" id="{F935C390-9B54-5345-AF47-D027DAB5861A}"/>
              </a:ext>
            </a:extLst>
          </p:cNvPr>
          <p:cNvSpPr txBox="1">
            <a:spLocks/>
          </p:cNvSpPr>
          <p:nvPr userDrawn="1"/>
        </p:nvSpPr>
        <p:spPr>
          <a:xfrm>
            <a:off x="613887" y="635541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rgbClr val="006F66"/>
                </a:solidFill>
                <a:latin typeface="Calibri" panose="020F0502020204030204" pitchFamily="34" charset="0"/>
                <a:cs typeface="Calibri" panose="020F0502020204030204" pitchFamily="34" charset="0"/>
              </a:rPr>
              <a:t>Presented on </a:t>
            </a:r>
            <a:fld id="{7F5CC975-DE7C-584C-AF81-6DDE54D7F89C}" type="datetime1">
              <a:rPr lang="en-US" sz="1400" smtClean="0">
                <a:solidFill>
                  <a:srgbClr val="006F66"/>
                </a:solidFill>
                <a:latin typeface="Calibri" panose="020F0502020204030204" pitchFamily="34" charset="0"/>
                <a:cs typeface="Calibri" panose="020F0502020204030204" pitchFamily="34" charset="0"/>
              </a:rPr>
              <a:pPr algn="l"/>
              <a:t>4/13/2021</a:t>
            </a:fld>
            <a:endParaRPr lang="en-US" sz="1400" dirty="0">
              <a:solidFill>
                <a:srgbClr val="006F66"/>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E15BAFB-676A-494F-8F08-A5B2DFE0B4D5}"/>
              </a:ext>
            </a:extLst>
          </p:cNvPr>
          <p:cNvSpPr txBox="1"/>
          <p:nvPr userDrawn="1"/>
        </p:nvSpPr>
        <p:spPr>
          <a:xfrm>
            <a:off x="9903125" y="45132"/>
            <a:ext cx="2087592" cy="646331"/>
          </a:xfrm>
          <a:prstGeom prst="rect">
            <a:avLst/>
          </a:prstGeom>
          <a:noFill/>
        </p:spPr>
        <p:txBody>
          <a:bodyPr wrap="square" rtlCol="0">
            <a:spAutoFit/>
          </a:bodyPr>
          <a:lstStyle/>
          <a:p>
            <a:r>
              <a:rPr lang="en-US" dirty="0"/>
              <a:t>Learn more: covid19.mcw.edu</a:t>
            </a:r>
          </a:p>
        </p:txBody>
      </p:sp>
    </p:spTree>
    <p:extLst>
      <p:ext uri="{BB962C8B-B14F-4D97-AF65-F5344CB8AC3E}">
        <p14:creationId xmlns:p14="http://schemas.microsoft.com/office/powerpoint/2010/main" val="105875698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1" r:id="rId5"/>
    <p:sldLayoutId id="2147483732" r:id="rId6"/>
  </p:sldLayoutIdLst>
  <p:hf hdr="0"/>
  <p:txStyles>
    <p:titleStyle>
      <a:lvl1pPr algn="l" defTabSz="608473" rtl="0" eaLnBrk="1" latinLnBrk="0" hangingPunct="1">
        <a:spcBef>
          <a:spcPct val="0"/>
        </a:spcBef>
        <a:buNone/>
        <a:defRPr sz="4792" kern="1200" cap="none" baseline="0">
          <a:solidFill>
            <a:srgbClr val="006F66"/>
          </a:solidFill>
          <a:latin typeface="Calibri" panose="020F0502020204030204" pitchFamily="34" charset="0"/>
          <a:ea typeface="+mj-ea"/>
          <a:cs typeface="Calibri" panose="020F0502020204030204" pitchFamily="34" charset="0"/>
        </a:defRPr>
      </a:lvl1pPr>
    </p:titleStyle>
    <p:bodyStyle>
      <a:lvl1pPr marL="228178" indent="-228178" algn="l" defTabSz="608473" rtl="0" eaLnBrk="1" latinLnBrk="0" hangingPunct="1">
        <a:spcBef>
          <a:spcPts val="384"/>
        </a:spcBef>
        <a:buFont typeface="Arial"/>
        <a:buChar char="•"/>
        <a:defRPr sz="2662" kern="1200" baseline="0">
          <a:solidFill>
            <a:srgbClr val="141313"/>
          </a:solidFill>
          <a:latin typeface="Franklin Gothic Book" charset="0"/>
          <a:ea typeface="Franklin Gothic Book" charset="0"/>
          <a:cs typeface="Franklin Gothic Book" charset="0"/>
        </a:defRPr>
      </a:lvl1pPr>
      <a:lvl2pPr marL="230291" indent="232403" algn="l" defTabSz="608473" rtl="0" eaLnBrk="1" latinLnBrk="0" hangingPunct="1">
        <a:spcBef>
          <a:spcPts val="384"/>
        </a:spcBef>
        <a:buSzPct val="85000"/>
        <a:buFont typeface="Lucida Grande"/>
        <a:buChar char="-"/>
        <a:defRPr sz="2129" kern="1200">
          <a:solidFill>
            <a:srgbClr val="141313"/>
          </a:solidFill>
          <a:latin typeface="Franklin Gothic Book" charset="0"/>
          <a:ea typeface="Franklin Gothic Book" charset="0"/>
          <a:cs typeface="Franklin Gothic Book" charset="0"/>
        </a:defRPr>
      </a:lvl2pPr>
      <a:lvl3pPr marL="462694" indent="217615" algn="l" defTabSz="608473" rtl="0" eaLnBrk="1" latinLnBrk="0" hangingPunct="1">
        <a:spcBef>
          <a:spcPts val="384"/>
        </a:spcBef>
        <a:buSzPct val="60000"/>
        <a:buFont typeface="Wingdings" charset="2"/>
        <a:buChar char=""/>
        <a:defRPr sz="1597" kern="1200">
          <a:solidFill>
            <a:srgbClr val="141313"/>
          </a:solidFill>
          <a:latin typeface="Franklin Gothic Book" charset="0"/>
          <a:ea typeface="Franklin Gothic Book" charset="0"/>
          <a:cs typeface="Franklin Gothic Book" charset="0"/>
        </a:defRPr>
      </a:lvl3pPr>
      <a:lvl4pPr marL="2129655" indent="-304237" algn="l" defTabSz="608473" rtl="0" eaLnBrk="1" latinLnBrk="0" hangingPunct="1">
        <a:spcBef>
          <a:spcPct val="20000"/>
        </a:spcBef>
        <a:buFont typeface="Arial"/>
        <a:buChar char="–"/>
        <a:defRPr sz="1597" kern="1200">
          <a:solidFill>
            <a:schemeClr val="tx1"/>
          </a:solidFill>
          <a:latin typeface="Times New Roman"/>
          <a:ea typeface="+mn-ea"/>
          <a:cs typeface="+mn-cs"/>
        </a:defRPr>
      </a:lvl4pPr>
      <a:lvl5pPr marL="2738128" indent="-304237" algn="l" defTabSz="608473" rtl="0" eaLnBrk="1" latinLnBrk="0" hangingPunct="1">
        <a:spcBef>
          <a:spcPct val="20000"/>
        </a:spcBef>
        <a:buFont typeface="Arial"/>
        <a:buChar char="»"/>
        <a:defRPr sz="1597" kern="1200">
          <a:solidFill>
            <a:schemeClr val="tx1"/>
          </a:solidFill>
          <a:latin typeface="Times New Roman"/>
          <a:ea typeface="+mn-ea"/>
          <a:cs typeface="+mn-cs"/>
        </a:defRPr>
      </a:lvl5pPr>
      <a:lvl6pPr marL="3346600" indent="-304237" algn="l" defTabSz="608473" rtl="0" eaLnBrk="1" latinLnBrk="0" hangingPunct="1">
        <a:spcBef>
          <a:spcPct val="20000"/>
        </a:spcBef>
        <a:buFont typeface="Arial"/>
        <a:buChar char="•"/>
        <a:defRPr sz="2662" kern="1200">
          <a:solidFill>
            <a:schemeClr val="tx1"/>
          </a:solidFill>
          <a:latin typeface="+mn-lt"/>
          <a:ea typeface="+mn-ea"/>
          <a:cs typeface="+mn-cs"/>
        </a:defRPr>
      </a:lvl6pPr>
      <a:lvl7pPr marL="3955073" indent="-304237" algn="l" defTabSz="608473" rtl="0" eaLnBrk="1" latinLnBrk="0" hangingPunct="1">
        <a:spcBef>
          <a:spcPct val="20000"/>
        </a:spcBef>
        <a:buFont typeface="Arial"/>
        <a:buChar char="•"/>
        <a:defRPr sz="2662" kern="1200">
          <a:solidFill>
            <a:schemeClr val="tx1"/>
          </a:solidFill>
          <a:latin typeface="+mn-lt"/>
          <a:ea typeface="+mn-ea"/>
          <a:cs typeface="+mn-cs"/>
        </a:defRPr>
      </a:lvl7pPr>
      <a:lvl8pPr marL="4563545" indent="-304237" algn="l" defTabSz="608473" rtl="0" eaLnBrk="1" latinLnBrk="0" hangingPunct="1">
        <a:spcBef>
          <a:spcPct val="20000"/>
        </a:spcBef>
        <a:buFont typeface="Arial"/>
        <a:buChar char="•"/>
        <a:defRPr sz="2662" kern="1200">
          <a:solidFill>
            <a:schemeClr val="tx1"/>
          </a:solidFill>
          <a:latin typeface="+mn-lt"/>
          <a:ea typeface="+mn-ea"/>
          <a:cs typeface="+mn-cs"/>
        </a:defRPr>
      </a:lvl8pPr>
      <a:lvl9pPr marL="5172018" indent="-304237" algn="l" defTabSz="608473" rtl="0" eaLnBrk="1" latinLnBrk="0" hangingPunct="1">
        <a:spcBef>
          <a:spcPct val="20000"/>
        </a:spcBef>
        <a:buFont typeface="Arial"/>
        <a:buChar char="•"/>
        <a:defRPr sz="2662" kern="1200">
          <a:solidFill>
            <a:schemeClr val="tx1"/>
          </a:solidFill>
          <a:latin typeface="+mn-lt"/>
          <a:ea typeface="+mn-ea"/>
          <a:cs typeface="+mn-cs"/>
        </a:defRPr>
      </a:lvl9pPr>
    </p:bodyStyle>
    <p:otherStyle>
      <a:defPPr>
        <a:defRPr lang="en-US"/>
      </a:defPPr>
      <a:lvl1pPr marL="0" algn="l" defTabSz="608473" rtl="0" eaLnBrk="1" latinLnBrk="0" hangingPunct="1">
        <a:defRPr sz="2396" kern="1200">
          <a:solidFill>
            <a:schemeClr val="tx1"/>
          </a:solidFill>
          <a:latin typeface="+mn-lt"/>
          <a:ea typeface="+mn-ea"/>
          <a:cs typeface="+mn-cs"/>
        </a:defRPr>
      </a:lvl1pPr>
      <a:lvl2pPr marL="608473" algn="l" defTabSz="608473" rtl="0" eaLnBrk="1" latinLnBrk="0" hangingPunct="1">
        <a:defRPr sz="2396" kern="1200">
          <a:solidFill>
            <a:schemeClr val="tx1"/>
          </a:solidFill>
          <a:latin typeface="+mn-lt"/>
          <a:ea typeface="+mn-ea"/>
          <a:cs typeface="+mn-cs"/>
        </a:defRPr>
      </a:lvl2pPr>
      <a:lvl3pPr marL="1216945" algn="l" defTabSz="608473" rtl="0" eaLnBrk="1" latinLnBrk="0" hangingPunct="1">
        <a:defRPr sz="2396" kern="1200">
          <a:solidFill>
            <a:schemeClr val="tx1"/>
          </a:solidFill>
          <a:latin typeface="+mn-lt"/>
          <a:ea typeface="+mn-ea"/>
          <a:cs typeface="+mn-cs"/>
        </a:defRPr>
      </a:lvl3pPr>
      <a:lvl4pPr marL="1825418" algn="l" defTabSz="608473" rtl="0" eaLnBrk="1" latinLnBrk="0" hangingPunct="1">
        <a:defRPr sz="2396" kern="1200">
          <a:solidFill>
            <a:schemeClr val="tx1"/>
          </a:solidFill>
          <a:latin typeface="+mn-lt"/>
          <a:ea typeface="+mn-ea"/>
          <a:cs typeface="+mn-cs"/>
        </a:defRPr>
      </a:lvl4pPr>
      <a:lvl5pPr marL="2433891" algn="l" defTabSz="608473" rtl="0" eaLnBrk="1" latinLnBrk="0" hangingPunct="1">
        <a:defRPr sz="2396" kern="1200">
          <a:solidFill>
            <a:schemeClr val="tx1"/>
          </a:solidFill>
          <a:latin typeface="+mn-lt"/>
          <a:ea typeface="+mn-ea"/>
          <a:cs typeface="+mn-cs"/>
        </a:defRPr>
      </a:lvl5pPr>
      <a:lvl6pPr marL="3042365" algn="l" defTabSz="608473" rtl="0" eaLnBrk="1" latinLnBrk="0" hangingPunct="1">
        <a:defRPr sz="2396" kern="1200">
          <a:solidFill>
            <a:schemeClr val="tx1"/>
          </a:solidFill>
          <a:latin typeface="+mn-lt"/>
          <a:ea typeface="+mn-ea"/>
          <a:cs typeface="+mn-cs"/>
        </a:defRPr>
      </a:lvl6pPr>
      <a:lvl7pPr marL="3650837" algn="l" defTabSz="608473" rtl="0" eaLnBrk="1" latinLnBrk="0" hangingPunct="1">
        <a:defRPr sz="2396" kern="1200">
          <a:solidFill>
            <a:schemeClr val="tx1"/>
          </a:solidFill>
          <a:latin typeface="+mn-lt"/>
          <a:ea typeface="+mn-ea"/>
          <a:cs typeface="+mn-cs"/>
        </a:defRPr>
      </a:lvl7pPr>
      <a:lvl8pPr marL="4259310" algn="l" defTabSz="608473" rtl="0" eaLnBrk="1" latinLnBrk="0" hangingPunct="1">
        <a:defRPr sz="2396" kern="1200">
          <a:solidFill>
            <a:schemeClr val="tx1"/>
          </a:solidFill>
          <a:latin typeface="+mn-lt"/>
          <a:ea typeface="+mn-ea"/>
          <a:cs typeface="+mn-cs"/>
        </a:defRPr>
      </a:lvl8pPr>
      <a:lvl9pPr marL="4867782" algn="l" defTabSz="608473" rtl="0" eaLnBrk="1" latinLnBrk="0" hangingPunct="1">
        <a:defRPr sz="239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4989404"/>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hyperlink" Target="https://www.cdc.gov/coronavirus/2019-ncov/community/health-equity/race-ethnicity.html" TargetMode="External"/><Relationship Id="rId3" Type="http://schemas.openxmlformats.org/officeDocument/2006/relationships/hyperlink" Target="https://www.dhs.wisconsin.gov/covid-19/index.htm" TargetMode="External"/><Relationship Id="rId7" Type="http://schemas.openxmlformats.org/officeDocument/2006/relationships/hyperlink" Target="https://www.nytimes.com/interactive/2020/science/coronavirus-vaccine-tracker.html" TargetMode="External"/><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ytimes.com/interactive/2020/us/coronavirus-us-cases.html" TargetMode="External"/><Relationship Id="rId11" Type="http://schemas.openxmlformats.org/officeDocument/2006/relationships/image" Target="../media/image12.png"/><Relationship Id="rId5" Type="http://schemas.openxmlformats.org/officeDocument/2006/relationships/hyperlink" Target="https://covidtracking.com/" TargetMode="External"/><Relationship Id="rId10" Type="http://schemas.openxmlformats.org/officeDocument/2006/relationships/hyperlink" Target="https://coronavirus.jhu.edu/vaccines" TargetMode="External"/><Relationship Id="rId4" Type="http://schemas.openxmlformats.org/officeDocument/2006/relationships/hyperlink" Target="https://county.milwaukee.gov/EN/COVID-19" TargetMode="External"/><Relationship Id="rId9" Type="http://schemas.openxmlformats.org/officeDocument/2006/relationships/hyperlink" Target="https://www.worldometers.info/coronavir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coronavirus.jhu.edu/region/us/wisconsin#vaccine-tracker"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dhs.wisconsin.gov/covid-19/vaccine-data.htm#da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4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339571-4EC6-8446-BF1C-A8C0A48D641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2FF7E6-7D44-DA4B-9311-2EC1DD92DD8F}" type="slidenum">
              <a:rPr kumimoji="0" lang="en-US" sz="1800" b="0" i="0" u="none" strike="noStrike" kern="1200" cap="none" spc="0" normalizeH="0" baseline="0" noProof="0" smtClean="0">
                <a:ln>
                  <a:noFill/>
                </a:ln>
                <a:solidFill>
                  <a:srgbClr val="006F6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4683868-5A5D-3748-8787-CD26FDE8727A}"/>
              </a:ext>
            </a:extLst>
          </p:cNvPr>
          <p:cNvSpPr>
            <a:spLocks noGrp="1"/>
          </p:cNvSpPr>
          <p:nvPr>
            <p:ph type="title"/>
          </p:nvPr>
        </p:nvSpPr>
        <p:spPr>
          <a:xfrm>
            <a:off x="733196" y="4812401"/>
            <a:ext cx="5624272" cy="1893900"/>
          </a:xfrm>
        </p:spPr>
        <p:txBody>
          <a:bodyPr/>
          <a:lstStyle/>
          <a:p>
            <a:r>
              <a:rPr lang="en-US" sz="4400" b="1" dirty="0"/>
              <a:t>MMAC</a:t>
            </a:r>
            <a:br>
              <a:rPr lang="en-US" sz="4400" b="1" dirty="0"/>
            </a:br>
            <a:r>
              <a:rPr lang="en-US" sz="4400" b="1" dirty="0"/>
              <a:t>COVID-19 Update</a:t>
            </a:r>
            <a:br>
              <a:rPr lang="en-US" sz="4400" b="1" dirty="0"/>
            </a:br>
            <a:r>
              <a:rPr lang="en-US" sz="3600" dirty="0">
                <a:solidFill>
                  <a:schemeClr val="bg1">
                    <a:lumMod val="85000"/>
                  </a:schemeClr>
                </a:solidFill>
                <a:latin typeface="Calibri Light" panose="020F0302020204030204" pitchFamily="34" charset="0"/>
                <a:cs typeface="Calibri Light" panose="020F0302020204030204" pitchFamily="34" charset="0"/>
              </a:rPr>
              <a:t>04.13.2021</a:t>
            </a:r>
            <a:endParaRPr lang="en-US" sz="3200" dirty="0">
              <a:solidFill>
                <a:schemeClr val="bg1">
                  <a:lumMod val="85000"/>
                </a:schemeClr>
              </a:solidFill>
              <a:latin typeface="Calibri Light" panose="020F0302020204030204" pitchFamily="34" charset="0"/>
              <a:cs typeface="Calibri Light" panose="020F0302020204030204" pitchFamily="34" charset="0"/>
            </a:endParaRPr>
          </a:p>
        </p:txBody>
      </p:sp>
      <p:sp>
        <p:nvSpPr>
          <p:cNvPr id="5" name="Subtitle 3">
            <a:extLst>
              <a:ext uri="{FF2B5EF4-FFF2-40B4-BE49-F238E27FC236}">
                <a16:creationId xmlns:a16="http://schemas.microsoft.com/office/drawing/2014/main" id="{ECADF68F-8A74-E84A-A26F-90FB525DDE7D}"/>
              </a:ext>
            </a:extLst>
          </p:cNvPr>
          <p:cNvSpPr txBox="1">
            <a:spLocks/>
          </p:cNvSpPr>
          <p:nvPr/>
        </p:nvSpPr>
        <p:spPr>
          <a:xfrm>
            <a:off x="5626626" y="4983354"/>
            <a:ext cx="5373627" cy="157514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PRESENTED BY: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John R. Raymond Sr., MD</a:t>
            </a:r>
          </a:p>
        </p:txBody>
      </p:sp>
      <p:sp>
        <p:nvSpPr>
          <p:cNvPr id="6" name="Rectangle 5">
            <a:extLst>
              <a:ext uri="{FF2B5EF4-FFF2-40B4-BE49-F238E27FC236}">
                <a16:creationId xmlns:a16="http://schemas.microsoft.com/office/drawing/2014/main" id="{A8B36EE1-7541-9C49-BFBC-D2BA8B030166}"/>
              </a:ext>
            </a:extLst>
          </p:cNvPr>
          <p:cNvSpPr/>
          <p:nvPr/>
        </p:nvSpPr>
        <p:spPr>
          <a:xfrm>
            <a:off x="5398099" y="4983355"/>
            <a:ext cx="50291" cy="159744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sign, outdoor&#10;&#10;Description automatically generated">
            <a:extLst>
              <a:ext uri="{FF2B5EF4-FFF2-40B4-BE49-F238E27FC236}">
                <a16:creationId xmlns:a16="http://schemas.microsoft.com/office/drawing/2014/main" id="{B8D3C39F-91D1-47E4-8EAF-E343ECF09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330" y="324461"/>
            <a:ext cx="1947095" cy="792507"/>
          </a:xfrm>
          <a:prstGeom prst="rect">
            <a:avLst/>
          </a:prstGeom>
        </p:spPr>
      </p:pic>
    </p:spTree>
    <p:extLst>
      <p:ext uri="{BB962C8B-B14F-4D97-AF65-F5344CB8AC3E}">
        <p14:creationId xmlns:p14="http://schemas.microsoft.com/office/powerpoint/2010/main" val="247104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C944157-91AB-4B80-9EA2-1EF20F89A5B5}"/>
              </a:ext>
            </a:extLst>
          </p:cNvPr>
          <p:cNvSpPr/>
          <p:nvPr/>
        </p:nvSpPr>
        <p:spPr>
          <a:xfrm>
            <a:off x="9760447" y="0"/>
            <a:ext cx="2431553" cy="6858000"/>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1E653534-EDD2-4117-92EE-5686BFF52F0F}"/>
              </a:ext>
            </a:extLst>
          </p:cNvPr>
          <p:cNvPicPr>
            <a:picLocks noChangeAspect="1"/>
          </p:cNvPicPr>
          <p:nvPr/>
        </p:nvPicPr>
        <p:blipFill rotWithShape="1">
          <a:blip r:embed="rId3">
            <a:alphaModFix amt="50000"/>
          </a:blip>
          <a:srcRect l="5847" r="49246"/>
          <a:stretch/>
        </p:blipFill>
        <p:spPr>
          <a:xfrm>
            <a:off x="9760447" y="1804582"/>
            <a:ext cx="2431553" cy="3248836"/>
          </a:xfrm>
          <a:prstGeom prst="rect">
            <a:avLst/>
          </a:prstGeom>
        </p:spPr>
      </p:pic>
      <p:sp>
        <p:nvSpPr>
          <p:cNvPr id="4" name="Content Placeholder 3">
            <a:extLst>
              <a:ext uri="{FF2B5EF4-FFF2-40B4-BE49-F238E27FC236}">
                <a16:creationId xmlns:a16="http://schemas.microsoft.com/office/drawing/2014/main" id="{2AA1C0F9-9FBB-47A6-B652-7EFA5F89E6E8}"/>
              </a:ext>
            </a:extLst>
          </p:cNvPr>
          <p:cNvSpPr>
            <a:spLocks noGrp="1"/>
          </p:cNvSpPr>
          <p:nvPr>
            <p:ph type="body" sz="quarter" idx="12"/>
          </p:nvPr>
        </p:nvSpPr>
        <p:spPr>
          <a:xfrm>
            <a:off x="199473" y="1013791"/>
            <a:ext cx="9127407" cy="5317435"/>
          </a:xfrm>
        </p:spPr>
        <p:txBody>
          <a:bodyPr/>
          <a:lstStyle/>
          <a:p>
            <a:pPr marL="457200" marR="0" lvl="0" indent="-457200" algn="l" defTabSz="608473" rtl="0" eaLnBrk="1" fontAlgn="auto" latinLnBrk="0" hangingPunct="1">
              <a:lnSpc>
                <a:spcPct val="100000"/>
              </a:lnSpc>
              <a:spcBef>
                <a:spcPts val="384"/>
              </a:spcBef>
              <a:spcAft>
                <a:spcPts val="0"/>
              </a:spcAft>
              <a:buClrTx/>
              <a:buSzTx/>
              <a:buFont typeface="+mj-lt"/>
              <a:buAutoNum type="arabicPeriod"/>
              <a:tabLst/>
              <a:defRPr/>
            </a:pPr>
            <a:r>
              <a:rPr kumimoji="0" lang="en-US" sz="2400" b="1" i="1"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When we’ve reached herd immunity</a:t>
            </a:r>
            <a:r>
              <a:rPr kumimoji="0" lang="en-US" sz="2400" b="1"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(70-80+% of adults &amp; children).</a:t>
            </a:r>
          </a:p>
          <a:p>
            <a:pPr marL="230291" marR="0" lvl="1" indent="232403" algn="l" defTabSz="608473" rtl="0" eaLnBrk="1" fontAlgn="auto" latinLnBrk="0" hangingPunct="1">
              <a:lnSpc>
                <a:spcPct val="100000"/>
              </a:lnSpc>
              <a:spcBef>
                <a:spcPts val="384"/>
              </a:spcBef>
              <a:spcAft>
                <a:spcPts val="0"/>
              </a:spcAft>
              <a:buClrTx/>
              <a:buSzPct val="85000"/>
              <a:buFont typeface="Lucida Grande"/>
              <a:buChar char="-"/>
              <a:tabLst/>
              <a:defRPr/>
            </a:pPr>
            <a:endParaRPr kumimoji="0" lang="en-US" sz="9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457200" marR="0" lvl="0" indent="-457200" algn="l" defTabSz="608473" rtl="0" eaLnBrk="1" fontAlgn="auto" latinLnBrk="0" hangingPunct="1">
              <a:lnSpc>
                <a:spcPct val="100000"/>
              </a:lnSpc>
              <a:spcBef>
                <a:spcPts val="384"/>
              </a:spcBef>
              <a:spcAft>
                <a:spcPts val="0"/>
              </a:spcAft>
              <a:buClrTx/>
              <a:buSzTx/>
              <a:buFont typeface="+mj-lt"/>
              <a:buAutoNum type="arabicPeriod"/>
              <a:tabLst/>
              <a:defRPr/>
            </a:pPr>
            <a:r>
              <a:rPr kumimoji="0" lang="en-US" sz="2400" b="1" i="1"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Burden of disease is considered “Low” in all counties by DHS</a:t>
            </a:r>
            <a:r>
              <a:rPr kumimoji="0" lang="en-US" sz="240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a:t>
            </a:r>
            <a:endParaRPr kumimoji="0" lang="en-US" sz="2400" b="1" i="1"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230291" marR="0" lvl="1" indent="232403" algn="l" defTabSz="608473" rtl="0" eaLnBrk="1" fontAlgn="auto" latinLnBrk="0" hangingPunct="1">
              <a:lnSpc>
                <a:spcPct val="100000"/>
              </a:lnSpc>
              <a:spcBef>
                <a:spcPts val="384"/>
              </a:spcBef>
              <a:spcAft>
                <a:spcPts val="0"/>
              </a:spcAft>
              <a:buClrTx/>
              <a:buSzPct val="85000"/>
              <a:buFont typeface="Lucida Grande"/>
              <a:buChar char="-"/>
              <a:tabLst/>
              <a:defRPr/>
            </a:pPr>
            <a:r>
              <a:rPr kumimoji="0" lang="en-US" sz="2129"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As of last Wednesday, n</a:t>
            </a:r>
            <a:r>
              <a:rPr lang="en-US" dirty="0"/>
              <a:t>o counties in Wisconsin had low activity levels.</a:t>
            </a:r>
            <a:endParaRPr kumimoji="0" lang="en-US" sz="2129"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230291" marR="0" lvl="1" indent="232403" algn="l" defTabSz="608473" rtl="0" eaLnBrk="1" fontAlgn="auto" latinLnBrk="0" hangingPunct="1">
              <a:lnSpc>
                <a:spcPct val="100000"/>
              </a:lnSpc>
              <a:spcBef>
                <a:spcPts val="384"/>
              </a:spcBef>
              <a:spcAft>
                <a:spcPts val="0"/>
              </a:spcAft>
              <a:buClrTx/>
              <a:buSzPct val="85000"/>
              <a:buFont typeface="Lucida Grande"/>
              <a:buChar char="-"/>
              <a:tabLst/>
              <a:defRPr/>
            </a:pPr>
            <a:r>
              <a:rPr kumimoji="0" lang="en-US" sz="2129"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Ten counties had “medium activity”; and 61 counties had “high levels” of activity. St. Croix county had very high levels.</a:t>
            </a:r>
          </a:p>
          <a:p>
            <a:pPr marL="230291" marR="0" lvl="1" indent="232403" algn="l" defTabSz="608473" rtl="0" eaLnBrk="1" fontAlgn="auto" latinLnBrk="0" hangingPunct="1">
              <a:lnSpc>
                <a:spcPct val="100000"/>
              </a:lnSpc>
              <a:spcBef>
                <a:spcPts val="384"/>
              </a:spcBef>
              <a:spcAft>
                <a:spcPts val="0"/>
              </a:spcAft>
              <a:buClrTx/>
              <a:buSzPct val="85000"/>
              <a:buFont typeface="Lucida Grande"/>
              <a:buChar char="-"/>
              <a:tabLst/>
              <a:defRPr/>
            </a:pPr>
            <a:endParaRPr kumimoji="0" lang="en-US" sz="9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457200" marR="0" lvl="0" indent="-457200" algn="l" defTabSz="608473" rtl="0" eaLnBrk="1" fontAlgn="auto" latinLnBrk="0" hangingPunct="1">
              <a:lnSpc>
                <a:spcPct val="100000"/>
              </a:lnSpc>
              <a:spcBef>
                <a:spcPts val="384"/>
              </a:spcBef>
              <a:spcAft>
                <a:spcPts val="0"/>
              </a:spcAft>
              <a:buClrTx/>
              <a:buSzTx/>
              <a:buFont typeface="+mj-lt"/>
              <a:buAutoNum type="arabicPeriod"/>
              <a:tabLst/>
              <a:defRPr/>
            </a:pPr>
            <a:r>
              <a:rPr kumimoji="0" lang="en-US" sz="2400" b="1" i="1"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When we know more about the effectiveness of the vaccines for the new strains, and how well previous infection prevents reinfection</a:t>
            </a:r>
            <a:r>
              <a:rPr kumimoji="0" lang="en-US" sz="2400" b="1"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The Brazilian “P1” strain is of concern for re-infection; and the South African “B.1.351” strain is of concern for vaccine ineffectiveness.  Four P1 cases have been detected in WI, and 15 cases of B1.351 thus far. 148 cases of UK B.1.1.7 have been detected. 216 cases of B1.427/B.1.429 (California) have been detected. All four strains are “variants of concern”.</a:t>
            </a:r>
          </a:p>
        </p:txBody>
      </p:sp>
      <p:sp>
        <p:nvSpPr>
          <p:cNvPr id="5" name="Text Placeholder 1">
            <a:extLst>
              <a:ext uri="{FF2B5EF4-FFF2-40B4-BE49-F238E27FC236}">
                <a16:creationId xmlns:a16="http://schemas.microsoft.com/office/drawing/2014/main" id="{50D1BED1-F89F-493B-8235-0C0B316B2A46}"/>
              </a:ext>
            </a:extLst>
          </p:cNvPr>
          <p:cNvSpPr txBox="1">
            <a:spLocks/>
          </p:cNvSpPr>
          <p:nvPr/>
        </p:nvSpPr>
        <p:spPr>
          <a:xfrm>
            <a:off x="744821" y="-1"/>
            <a:ext cx="9015619"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WHEN CAN WE DO THE </a:t>
            </a:r>
            <a:r>
              <a:rPr kumimoji="0" lang="en-US" sz="3600" b="0" i="0" u="none" strike="noStrike" kern="1200" cap="none" spc="0" normalizeH="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THINGS</a:t>
            </a: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WE MISS?</a:t>
            </a:r>
          </a:p>
        </p:txBody>
      </p:sp>
      <p:pic>
        <p:nvPicPr>
          <p:cNvPr id="6" name="Picture 5" descr="Logo, company name&#10;&#10;Description automatically generated">
            <a:extLst>
              <a:ext uri="{FF2B5EF4-FFF2-40B4-BE49-F238E27FC236}">
                <a16:creationId xmlns:a16="http://schemas.microsoft.com/office/drawing/2014/main" id="{EB106E7C-9F02-4BA7-A2C1-7B7F09CAE6B9}"/>
              </a:ext>
            </a:extLst>
          </p:cNvPr>
          <p:cNvPicPr>
            <a:picLocks noChangeAspect="1"/>
          </p:cNvPicPr>
          <p:nvPr/>
        </p:nvPicPr>
        <p:blipFill>
          <a:blip r:embed="rId4"/>
          <a:stretch>
            <a:fillRect/>
          </a:stretch>
        </p:blipFill>
        <p:spPr>
          <a:xfrm>
            <a:off x="2" y="0"/>
            <a:ext cx="744819" cy="744819"/>
          </a:xfrm>
          <a:prstGeom prst="rect">
            <a:avLst/>
          </a:prstGeom>
        </p:spPr>
      </p:pic>
      <p:cxnSp>
        <p:nvCxnSpPr>
          <p:cNvPr id="7" name="Straight Connector 6">
            <a:extLst>
              <a:ext uri="{FF2B5EF4-FFF2-40B4-BE49-F238E27FC236}">
                <a16:creationId xmlns:a16="http://schemas.microsoft.com/office/drawing/2014/main" id="{526F6084-5461-4428-9BEE-F23A8A4FC079}"/>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5BE97F-588C-4A7C-925D-0268328B881B}"/>
              </a:ext>
            </a:extLst>
          </p:cNvPr>
          <p:cNvSpPr txBox="1"/>
          <p:nvPr/>
        </p:nvSpPr>
        <p:spPr>
          <a:xfrm>
            <a:off x="9760449" y="92458"/>
            <a:ext cx="2431551" cy="586443"/>
          </a:xfrm>
          <a:prstGeom prst="rect">
            <a:avLst/>
          </a:prstGeom>
          <a:no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Covid19.MCW.com</a:t>
            </a:r>
          </a:p>
        </p:txBody>
      </p:sp>
      <p:pic>
        <p:nvPicPr>
          <p:cNvPr id="13" name="Picture 12" descr="A picture containing text, sign, outdoor&#10;&#10;Description automatically generated">
            <a:extLst>
              <a:ext uri="{FF2B5EF4-FFF2-40B4-BE49-F238E27FC236}">
                <a16:creationId xmlns:a16="http://schemas.microsoft.com/office/drawing/2014/main" id="{806A765C-546E-44C9-B067-F98F8595B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890" y="6097810"/>
            <a:ext cx="1805464" cy="734860"/>
          </a:xfrm>
          <a:prstGeom prst="rect">
            <a:avLst/>
          </a:prstGeom>
        </p:spPr>
      </p:pic>
      <p:sp>
        <p:nvSpPr>
          <p:cNvPr id="10" name="Content Placeholder 2">
            <a:extLst>
              <a:ext uri="{FF2B5EF4-FFF2-40B4-BE49-F238E27FC236}">
                <a16:creationId xmlns:a16="http://schemas.microsoft.com/office/drawing/2014/main" id="{EF6A533E-0615-40D6-806C-3F2CBA08CDCD}"/>
              </a:ext>
            </a:extLst>
          </p:cNvPr>
          <p:cNvSpPr txBox="1">
            <a:spLocks/>
          </p:cNvSpPr>
          <p:nvPr/>
        </p:nvSpPr>
        <p:spPr>
          <a:xfrm>
            <a:off x="9792889" y="949017"/>
            <a:ext cx="2340885" cy="5908983"/>
          </a:xfrm>
          <a:prstGeom prst="rect">
            <a:avLst/>
          </a:prstGeom>
        </p:spPr>
        <p:txBody>
          <a:bodyPr vert="horz" lIns="91440" tIns="45720" rIns="91440" bIns="45720" rtlCol="0" anchor="t">
            <a:no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CDC classifies </a:t>
            </a:r>
            <a:r>
              <a:rPr kumimoji="0" lang="en-US" sz="2000" b="0" i="0" u="sng"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variants by 3 levels</a:t>
            </a:r>
            <a:endParaRPr kumimoji="0" lang="en-US" sz="2000" b="1" i="0" u="sng"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1" indent="0" algn="ctr" defTabSz="609021" rtl="0" eaLnBrk="1" fontAlgn="auto" latinLnBrk="0" hangingPunct="1">
              <a:lnSpc>
                <a:spcPct val="100000"/>
              </a:lnSpc>
              <a:spcBef>
                <a:spcPts val="0"/>
              </a:spcBef>
              <a:spcAft>
                <a:spcPts val="0"/>
              </a:spcAft>
              <a:buClrTx/>
              <a:buSzPct val="85000"/>
              <a:buFont typeface="Lucida Grande"/>
              <a:buNone/>
              <a:tabLst/>
              <a:defRPr/>
            </a:pPr>
            <a:endParaRPr lang="en-US" sz="1000" b="1" dirty="0">
              <a:solidFill>
                <a:prstClr val="white"/>
              </a:solidFill>
              <a:latin typeface="Calibri Light" panose="020F0302020204030204" pitchFamily="34" charset="0"/>
              <a:cs typeface="Calibri Light" panose="020F03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VARIANTS OF INTEREST</a:t>
            </a:r>
          </a:p>
          <a:p>
            <a:pPr marL="0" marR="0" lvl="1" indent="0" algn="ctr" defTabSz="609021" rtl="0" eaLnBrk="1" fontAlgn="auto" latinLnBrk="0" hangingPunct="1">
              <a:lnSpc>
                <a:spcPct val="100000"/>
              </a:lnSpc>
              <a:spcBef>
                <a:spcPts val="0"/>
              </a:spcBef>
              <a:spcAft>
                <a:spcPts val="0"/>
              </a:spcAft>
              <a:buClrTx/>
              <a:buSzPct val="85000"/>
              <a:buFont typeface="Lucida Grande"/>
              <a:buNone/>
              <a:tabLst/>
              <a:defRPr/>
            </a:pPr>
            <a:r>
              <a:rPr kumimoji="0" lang="en-US" sz="160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Specific markers predicted to impact biology</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endParaRPr kumimoji="0" lang="en-US" sz="10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VARIANTS OF CONCERN</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1600" b="0"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Evidence of increased transmission or virulence or escape from immunity</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VARIANTS OF CONSEQUENCE</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1600" b="0"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Clear evidence that prevention or treatment measures are ineffective</a:t>
            </a:r>
          </a:p>
        </p:txBody>
      </p:sp>
    </p:spTree>
    <p:extLst>
      <p:ext uri="{BB962C8B-B14F-4D97-AF65-F5344CB8AC3E}">
        <p14:creationId xmlns:p14="http://schemas.microsoft.com/office/powerpoint/2010/main" val="269622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C944157-91AB-4B80-9EA2-1EF20F89A5B5}"/>
              </a:ext>
            </a:extLst>
          </p:cNvPr>
          <p:cNvSpPr/>
          <p:nvPr/>
        </p:nvSpPr>
        <p:spPr>
          <a:xfrm>
            <a:off x="9760447" y="0"/>
            <a:ext cx="2431553" cy="6858000"/>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1E653534-EDD2-4117-92EE-5686BFF52F0F}"/>
              </a:ext>
            </a:extLst>
          </p:cNvPr>
          <p:cNvPicPr>
            <a:picLocks noChangeAspect="1"/>
          </p:cNvPicPr>
          <p:nvPr/>
        </p:nvPicPr>
        <p:blipFill rotWithShape="1">
          <a:blip r:embed="rId3">
            <a:alphaModFix amt="50000"/>
          </a:blip>
          <a:srcRect l="5847" r="49246"/>
          <a:stretch/>
        </p:blipFill>
        <p:spPr>
          <a:xfrm>
            <a:off x="9760447" y="1804582"/>
            <a:ext cx="2431553" cy="3248836"/>
          </a:xfrm>
          <a:prstGeom prst="rect">
            <a:avLst/>
          </a:prstGeom>
        </p:spPr>
      </p:pic>
      <p:sp>
        <p:nvSpPr>
          <p:cNvPr id="5" name="Text Placeholder 1">
            <a:extLst>
              <a:ext uri="{FF2B5EF4-FFF2-40B4-BE49-F238E27FC236}">
                <a16:creationId xmlns:a16="http://schemas.microsoft.com/office/drawing/2014/main" id="{50D1BED1-F89F-493B-8235-0C0B316B2A46}"/>
              </a:ext>
            </a:extLst>
          </p:cNvPr>
          <p:cNvSpPr txBox="1">
            <a:spLocks/>
          </p:cNvSpPr>
          <p:nvPr/>
        </p:nvSpPr>
        <p:spPr>
          <a:xfrm>
            <a:off x="744821" y="-1"/>
            <a:ext cx="9015619"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KEEP FOLLOWING THE </a:t>
            </a:r>
            <a:r>
              <a:rPr kumimoji="0" lang="en-US" sz="36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3Ws</a:t>
            </a:r>
          </a:p>
        </p:txBody>
      </p:sp>
      <p:pic>
        <p:nvPicPr>
          <p:cNvPr id="6" name="Picture 5" descr="Logo, company name&#10;&#10;Description automatically generated">
            <a:extLst>
              <a:ext uri="{FF2B5EF4-FFF2-40B4-BE49-F238E27FC236}">
                <a16:creationId xmlns:a16="http://schemas.microsoft.com/office/drawing/2014/main" id="{EB106E7C-9F02-4BA7-A2C1-7B7F09CAE6B9}"/>
              </a:ext>
            </a:extLst>
          </p:cNvPr>
          <p:cNvPicPr>
            <a:picLocks noChangeAspect="1"/>
          </p:cNvPicPr>
          <p:nvPr/>
        </p:nvPicPr>
        <p:blipFill>
          <a:blip r:embed="rId4"/>
          <a:stretch>
            <a:fillRect/>
          </a:stretch>
        </p:blipFill>
        <p:spPr>
          <a:xfrm>
            <a:off x="2" y="0"/>
            <a:ext cx="744819" cy="744819"/>
          </a:xfrm>
          <a:prstGeom prst="rect">
            <a:avLst/>
          </a:prstGeom>
        </p:spPr>
      </p:pic>
      <p:cxnSp>
        <p:nvCxnSpPr>
          <p:cNvPr id="7" name="Straight Connector 6">
            <a:extLst>
              <a:ext uri="{FF2B5EF4-FFF2-40B4-BE49-F238E27FC236}">
                <a16:creationId xmlns:a16="http://schemas.microsoft.com/office/drawing/2014/main" id="{526F6084-5461-4428-9BEE-F23A8A4FC079}"/>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5BE97F-588C-4A7C-925D-0268328B881B}"/>
              </a:ext>
            </a:extLst>
          </p:cNvPr>
          <p:cNvSpPr txBox="1"/>
          <p:nvPr/>
        </p:nvSpPr>
        <p:spPr>
          <a:xfrm>
            <a:off x="9760449" y="92458"/>
            <a:ext cx="2431551" cy="586443"/>
          </a:xfrm>
          <a:prstGeom prst="rect">
            <a:avLst/>
          </a:prstGeom>
          <a:no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Covid19.MCW.com</a:t>
            </a:r>
          </a:p>
        </p:txBody>
      </p:sp>
      <p:pic>
        <p:nvPicPr>
          <p:cNvPr id="13" name="Picture 12" descr="A picture containing text, sign, outdoor&#10;&#10;Description automatically generated">
            <a:extLst>
              <a:ext uri="{FF2B5EF4-FFF2-40B4-BE49-F238E27FC236}">
                <a16:creationId xmlns:a16="http://schemas.microsoft.com/office/drawing/2014/main" id="{806A765C-546E-44C9-B067-F98F8595B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890" y="6097810"/>
            <a:ext cx="1805464" cy="734860"/>
          </a:xfrm>
          <a:prstGeom prst="rect">
            <a:avLst/>
          </a:prstGeom>
        </p:spPr>
      </p:pic>
      <p:sp>
        <p:nvSpPr>
          <p:cNvPr id="10" name="Rectangle 9">
            <a:extLst>
              <a:ext uri="{FF2B5EF4-FFF2-40B4-BE49-F238E27FC236}">
                <a16:creationId xmlns:a16="http://schemas.microsoft.com/office/drawing/2014/main" id="{0A05E017-085D-46B9-B88F-7E924DC7C798}"/>
              </a:ext>
            </a:extLst>
          </p:cNvPr>
          <p:cNvSpPr/>
          <p:nvPr/>
        </p:nvSpPr>
        <p:spPr>
          <a:xfrm>
            <a:off x="147486" y="1804582"/>
            <a:ext cx="9474623" cy="31213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Google Shape;347;p12">
            <a:extLst>
              <a:ext uri="{FF2B5EF4-FFF2-40B4-BE49-F238E27FC236}">
                <a16:creationId xmlns:a16="http://schemas.microsoft.com/office/drawing/2014/main" id="{9A6C18B3-DA42-48D0-B655-E2C35077CE8E}"/>
              </a:ext>
            </a:extLst>
          </p:cNvPr>
          <p:cNvPicPr preferRelativeResize="0"/>
          <p:nvPr/>
        </p:nvPicPr>
        <p:blipFill rotWithShape="1">
          <a:blip r:embed="rId6">
            <a:alphaModFix/>
          </a:blip>
          <a:srcRect l="19753" t="24413" r="19957" b="25718"/>
          <a:stretch/>
        </p:blipFill>
        <p:spPr>
          <a:xfrm>
            <a:off x="1329988" y="2347522"/>
            <a:ext cx="1362780" cy="1055515"/>
          </a:xfrm>
          <a:prstGeom prst="rect">
            <a:avLst/>
          </a:prstGeom>
          <a:noFill/>
          <a:ln>
            <a:noFill/>
          </a:ln>
        </p:spPr>
      </p:pic>
      <p:sp>
        <p:nvSpPr>
          <p:cNvPr id="24" name="Google Shape;348;p12">
            <a:extLst>
              <a:ext uri="{FF2B5EF4-FFF2-40B4-BE49-F238E27FC236}">
                <a16:creationId xmlns:a16="http://schemas.microsoft.com/office/drawing/2014/main" id="{E80CFA19-1C5E-42C1-9FAB-3BD6459E59FD}"/>
              </a:ext>
            </a:extLst>
          </p:cNvPr>
          <p:cNvSpPr txBox="1"/>
          <p:nvPr/>
        </p:nvSpPr>
        <p:spPr>
          <a:xfrm>
            <a:off x="795602" y="3655682"/>
            <a:ext cx="2431552" cy="86177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libri"/>
                <a:ea typeface="Calibri"/>
                <a:cs typeface="Calibri"/>
                <a:sym typeface="Calibri"/>
              </a:rPr>
              <a:t>WEAR</a:t>
            </a:r>
            <a:r>
              <a:rPr kumimoji="0" lang="en-US" sz="2800" b="1" i="0" u="none" strike="noStrike" kern="0" cap="none" spc="0" normalizeH="0" baseline="0" noProof="0" dirty="0">
                <a:ln>
                  <a:noFill/>
                </a:ln>
                <a:solidFill>
                  <a:srgbClr val="006057"/>
                </a:solidFill>
                <a:effectLst/>
                <a:uLnTx/>
                <a:uFillTx/>
                <a:latin typeface="Calibri"/>
                <a:ea typeface="Calibri"/>
                <a:cs typeface="Calibri"/>
                <a:sym typeface="Calibri"/>
              </a:rPr>
              <a:t> </a:t>
            </a:r>
            <a:br>
              <a:rPr kumimoji="0" lang="en-US" sz="2800" b="1" i="0" u="none" strike="noStrike" kern="0" cap="none" spc="0" normalizeH="0" baseline="0" noProof="0" dirty="0">
                <a:ln>
                  <a:noFill/>
                </a:ln>
                <a:solidFill>
                  <a:srgbClr val="006057"/>
                </a:solidFill>
                <a:effectLst/>
                <a:uLnTx/>
                <a:uFillTx/>
                <a:latin typeface="Calibri"/>
                <a:ea typeface="Calibri"/>
                <a:cs typeface="Calibri"/>
                <a:sym typeface="Calibri"/>
              </a:rPr>
            </a:br>
            <a:r>
              <a:rPr kumimoji="0" lang="en-US" sz="2800" b="0" i="0" u="none" strike="noStrike" kern="0" cap="none" spc="0" normalizeH="0" baseline="0" noProof="0" dirty="0">
                <a:ln>
                  <a:noFill/>
                </a:ln>
                <a:solidFill>
                  <a:srgbClr val="BFBFBF"/>
                </a:solidFill>
                <a:effectLst/>
                <a:uLnTx/>
                <a:uFillTx/>
                <a:latin typeface="Calibri"/>
                <a:ea typeface="Calibri"/>
                <a:cs typeface="Calibri"/>
                <a:sym typeface="Calibri"/>
              </a:rPr>
              <a:t>A MASK</a:t>
            </a:r>
            <a:endParaRPr kumimoji="0" sz="2000" b="0" i="0" u="none" strike="noStrike" kern="0" cap="none" spc="0" normalizeH="0" baseline="0" noProof="0" dirty="0">
              <a:ln>
                <a:noFill/>
              </a:ln>
              <a:solidFill>
                <a:srgbClr val="BFBFBF"/>
              </a:solidFill>
              <a:effectLst/>
              <a:uLnTx/>
              <a:uFillTx/>
              <a:latin typeface="Calibri"/>
              <a:ea typeface="Calibri"/>
              <a:cs typeface="Calibri"/>
              <a:sym typeface="Calibri"/>
            </a:endParaRPr>
          </a:p>
        </p:txBody>
      </p:sp>
      <p:sp>
        <p:nvSpPr>
          <p:cNvPr id="25" name="Google Shape;349;p12">
            <a:extLst>
              <a:ext uri="{FF2B5EF4-FFF2-40B4-BE49-F238E27FC236}">
                <a16:creationId xmlns:a16="http://schemas.microsoft.com/office/drawing/2014/main" id="{9BCD9BAB-CE4E-469D-9769-8E14FEB71B90}"/>
              </a:ext>
            </a:extLst>
          </p:cNvPr>
          <p:cNvSpPr txBox="1"/>
          <p:nvPr/>
        </p:nvSpPr>
        <p:spPr>
          <a:xfrm>
            <a:off x="6501012" y="3655682"/>
            <a:ext cx="2431552" cy="86177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libri"/>
                <a:ea typeface="Calibri"/>
                <a:cs typeface="Calibri"/>
                <a:sym typeface="Calibri"/>
              </a:rPr>
              <a:t>WASH</a:t>
            </a:r>
            <a:r>
              <a:rPr kumimoji="0" lang="en-US" sz="2800" b="1" i="0" u="none" strike="noStrike" kern="0" cap="none" spc="0" normalizeH="0" baseline="0" noProof="0" dirty="0">
                <a:ln>
                  <a:noFill/>
                </a:ln>
                <a:solidFill>
                  <a:srgbClr val="006057"/>
                </a:solidFill>
                <a:effectLst/>
                <a:uLnTx/>
                <a:uFillTx/>
                <a:latin typeface="Calibri"/>
                <a:ea typeface="Calibri"/>
                <a:cs typeface="Calibri"/>
                <a:sym typeface="Calibri"/>
              </a:rPr>
              <a:t> </a:t>
            </a:r>
            <a:br>
              <a:rPr kumimoji="0" lang="en-US" sz="2800" b="1" i="0" u="none" strike="noStrike" kern="0" cap="none" spc="0" normalizeH="0" baseline="0" noProof="0" dirty="0">
                <a:ln>
                  <a:noFill/>
                </a:ln>
                <a:solidFill>
                  <a:srgbClr val="006057"/>
                </a:solidFill>
                <a:effectLst/>
                <a:uLnTx/>
                <a:uFillTx/>
                <a:latin typeface="Calibri"/>
                <a:ea typeface="Calibri"/>
                <a:cs typeface="Calibri"/>
                <a:sym typeface="Calibri"/>
              </a:rPr>
            </a:br>
            <a:r>
              <a:rPr kumimoji="0" lang="en-US" sz="2800" b="0" i="0" u="none" strike="noStrike" kern="0" cap="none" spc="0" normalizeH="0" baseline="0" noProof="0" dirty="0">
                <a:ln>
                  <a:noFill/>
                </a:ln>
                <a:solidFill>
                  <a:srgbClr val="BFBFBF"/>
                </a:solidFill>
                <a:effectLst/>
                <a:uLnTx/>
                <a:uFillTx/>
                <a:latin typeface="Calibri"/>
                <a:ea typeface="Calibri"/>
                <a:cs typeface="Calibri"/>
                <a:sym typeface="Calibri"/>
              </a:rPr>
              <a:t>YOUR HANDS</a:t>
            </a:r>
            <a:endParaRPr kumimoji="0" sz="2000" b="0" i="0" u="none" strike="noStrike" kern="0" cap="none" spc="0" normalizeH="0" baseline="0" noProof="0" dirty="0">
              <a:ln>
                <a:noFill/>
              </a:ln>
              <a:solidFill>
                <a:srgbClr val="BFBFBF"/>
              </a:solidFill>
              <a:effectLst/>
              <a:uLnTx/>
              <a:uFillTx/>
              <a:latin typeface="Calibri"/>
              <a:ea typeface="Calibri"/>
              <a:cs typeface="Calibri"/>
              <a:sym typeface="Calibri"/>
            </a:endParaRPr>
          </a:p>
        </p:txBody>
      </p:sp>
      <p:sp>
        <p:nvSpPr>
          <p:cNvPr id="26" name="Google Shape;350;p12">
            <a:extLst>
              <a:ext uri="{FF2B5EF4-FFF2-40B4-BE49-F238E27FC236}">
                <a16:creationId xmlns:a16="http://schemas.microsoft.com/office/drawing/2014/main" id="{2F15BDC4-12D6-41DC-8D80-DAA3C51F8B18}"/>
              </a:ext>
            </a:extLst>
          </p:cNvPr>
          <p:cNvSpPr txBox="1"/>
          <p:nvPr/>
        </p:nvSpPr>
        <p:spPr>
          <a:xfrm>
            <a:off x="3681226" y="3655682"/>
            <a:ext cx="2431552" cy="86177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libri"/>
                <a:ea typeface="Calibri"/>
                <a:cs typeface="Calibri"/>
                <a:sym typeface="Calibri"/>
              </a:rPr>
              <a:t>WATCH </a:t>
            </a:r>
            <a:br>
              <a:rPr kumimoji="0" lang="en-US" sz="2800" b="1" i="0" u="none" strike="noStrike" kern="0" cap="none" spc="0" normalizeH="0" baseline="0" noProof="0" dirty="0">
                <a:ln>
                  <a:noFill/>
                </a:ln>
                <a:solidFill>
                  <a:srgbClr val="006057"/>
                </a:solidFill>
                <a:effectLst/>
                <a:uLnTx/>
                <a:uFillTx/>
                <a:latin typeface="Calibri"/>
                <a:ea typeface="Calibri"/>
                <a:cs typeface="Calibri"/>
                <a:sym typeface="Calibri"/>
              </a:rPr>
            </a:br>
            <a:r>
              <a:rPr kumimoji="0" lang="en-US" sz="2800" b="0" i="0" u="none" strike="noStrike" kern="0" cap="none" spc="0" normalizeH="0" baseline="0" noProof="0" dirty="0">
                <a:ln>
                  <a:noFill/>
                </a:ln>
                <a:solidFill>
                  <a:srgbClr val="BFBFBF"/>
                </a:solidFill>
                <a:effectLst/>
                <a:uLnTx/>
                <a:uFillTx/>
                <a:latin typeface="Calibri"/>
                <a:ea typeface="Calibri"/>
                <a:cs typeface="Calibri"/>
                <a:sym typeface="Calibri"/>
              </a:rPr>
              <a:t>YOUR DISTANCE</a:t>
            </a:r>
            <a:endParaRPr kumimoji="0" sz="2000" b="0" i="0" u="none" strike="noStrike" kern="0" cap="none" spc="0" normalizeH="0" baseline="0" noProof="0" dirty="0">
              <a:ln>
                <a:noFill/>
              </a:ln>
              <a:solidFill>
                <a:srgbClr val="BFBFBF"/>
              </a:solidFill>
              <a:effectLst/>
              <a:uLnTx/>
              <a:uFillTx/>
              <a:latin typeface="Calibri"/>
              <a:ea typeface="Calibri"/>
              <a:cs typeface="Calibri"/>
              <a:sym typeface="Calibri"/>
            </a:endParaRPr>
          </a:p>
        </p:txBody>
      </p:sp>
      <p:pic>
        <p:nvPicPr>
          <p:cNvPr id="27" name="Google Shape;351;p12">
            <a:extLst>
              <a:ext uri="{FF2B5EF4-FFF2-40B4-BE49-F238E27FC236}">
                <a16:creationId xmlns:a16="http://schemas.microsoft.com/office/drawing/2014/main" id="{B01AFB37-8092-48FC-9C88-402D11C5E676}"/>
              </a:ext>
            </a:extLst>
          </p:cNvPr>
          <p:cNvPicPr preferRelativeResize="0"/>
          <p:nvPr/>
        </p:nvPicPr>
        <p:blipFill rotWithShape="1">
          <a:blip r:embed="rId7">
            <a:alphaModFix/>
          </a:blip>
          <a:srcRect l="13351" t="17679" r="12298" b="17000"/>
          <a:stretch/>
        </p:blipFill>
        <p:spPr>
          <a:xfrm>
            <a:off x="4199558" y="2347522"/>
            <a:ext cx="1394888" cy="1147493"/>
          </a:xfrm>
          <a:prstGeom prst="rect">
            <a:avLst/>
          </a:prstGeom>
          <a:noFill/>
          <a:ln>
            <a:noFill/>
          </a:ln>
        </p:spPr>
      </p:pic>
      <p:pic>
        <p:nvPicPr>
          <p:cNvPr id="28" name="Google Shape;352;p12">
            <a:extLst>
              <a:ext uri="{FF2B5EF4-FFF2-40B4-BE49-F238E27FC236}">
                <a16:creationId xmlns:a16="http://schemas.microsoft.com/office/drawing/2014/main" id="{7D3AE909-5BAE-4430-96E4-684605D533E1}"/>
              </a:ext>
            </a:extLst>
          </p:cNvPr>
          <p:cNvPicPr preferRelativeResize="0"/>
          <p:nvPr/>
        </p:nvPicPr>
        <p:blipFill rotWithShape="1">
          <a:blip r:embed="rId8">
            <a:alphaModFix/>
          </a:blip>
          <a:srcRect l="13032" t="14710" r="14169" b="15544"/>
          <a:stretch/>
        </p:blipFill>
        <p:spPr>
          <a:xfrm>
            <a:off x="7140669" y="2347523"/>
            <a:ext cx="1152238" cy="1033666"/>
          </a:xfrm>
          <a:prstGeom prst="rect">
            <a:avLst/>
          </a:prstGeom>
          <a:noFill/>
          <a:ln>
            <a:noFill/>
          </a:ln>
        </p:spPr>
      </p:pic>
    </p:spTree>
    <p:extLst>
      <p:ext uri="{BB962C8B-B14F-4D97-AF65-F5344CB8AC3E}">
        <p14:creationId xmlns:p14="http://schemas.microsoft.com/office/powerpoint/2010/main" val="3856247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B8A80A-0ED6-6B48-9BD9-C4D2886BF6BB}"/>
              </a:ext>
            </a:extLst>
          </p:cNvPr>
          <p:cNvSpPr>
            <a:spLocks noGrp="1"/>
          </p:cNvSpPr>
          <p:nvPr>
            <p:ph type="body" sz="quarter" idx="11"/>
          </p:nvPr>
        </p:nvSpPr>
        <p:spPr/>
        <p:txBody>
          <a:bodyPr/>
          <a:lstStyle/>
          <a:p>
            <a:r>
              <a:rPr lang="en-US" dirty="0"/>
              <a:t>Data sources</a:t>
            </a:r>
          </a:p>
        </p:txBody>
      </p:sp>
      <p:sp>
        <p:nvSpPr>
          <p:cNvPr id="3" name="Text Placeholder 2">
            <a:extLst>
              <a:ext uri="{FF2B5EF4-FFF2-40B4-BE49-F238E27FC236}">
                <a16:creationId xmlns:a16="http://schemas.microsoft.com/office/drawing/2014/main" id="{5E4A8DAA-AAC2-804F-BBFC-4AAD60E22F9F}"/>
              </a:ext>
            </a:extLst>
          </p:cNvPr>
          <p:cNvSpPr>
            <a:spLocks noGrp="1"/>
          </p:cNvSpPr>
          <p:nvPr>
            <p:ph type="body" sz="quarter" idx="12"/>
          </p:nvPr>
        </p:nvSpPr>
        <p:spPr>
          <a:xfrm>
            <a:off x="744822" y="1019136"/>
            <a:ext cx="10653160" cy="4988240"/>
          </a:xfrm>
        </p:spPr>
        <p:txBody>
          <a:bodyPr/>
          <a:lstStyle/>
          <a:p>
            <a:pPr marL="0" indent="0">
              <a:buNone/>
            </a:pPr>
            <a:r>
              <a:rPr lang="en-US" sz="1800" b="1" dirty="0">
                <a:solidFill>
                  <a:srgbClr val="006F66"/>
                </a:solidFill>
              </a:rPr>
              <a:t>WE USE MULTIPLE EXTERNAL DATA SOURCES FOR THESE PRESENTATIONS</a:t>
            </a:r>
          </a:p>
          <a:p>
            <a:pPr lvl="1">
              <a:buFont typeface="Arial" panose="020B0604020202020204" pitchFamily="34" charset="0"/>
              <a:buChar char="•"/>
            </a:pPr>
            <a:r>
              <a:rPr lang="en-US" sz="1600" dirty="0">
                <a:solidFill>
                  <a:srgbClr val="006F66"/>
                </a:solidFill>
              </a:rPr>
              <a:t>Wisconsin Hospital Association: wha.org/COVID-19Update</a:t>
            </a:r>
          </a:p>
          <a:p>
            <a:pPr lvl="1">
              <a:buFont typeface="Arial" panose="020B0604020202020204" pitchFamily="34" charset="0"/>
              <a:buChar char="•"/>
            </a:pPr>
            <a:r>
              <a:rPr lang="en-US" sz="1600" dirty="0">
                <a:solidFill>
                  <a:srgbClr val="006F66"/>
                </a:solidFill>
              </a:rPr>
              <a:t>Wisconsin Department of Health Services: </a:t>
            </a:r>
            <a:r>
              <a:rPr lang="en-US" sz="1600" dirty="0">
                <a:solidFill>
                  <a:srgbClr val="006F66"/>
                </a:solidFill>
                <a:hlinkClick r:id="rId3">
                  <a:extLst>
                    <a:ext uri="{A12FA001-AC4F-418D-AE19-62706E023703}">
                      <ahyp:hlinkClr xmlns:ahyp="http://schemas.microsoft.com/office/drawing/2018/hyperlinkcolor" val="tx"/>
                    </a:ext>
                  </a:extLst>
                </a:hlinkClick>
              </a:rPr>
              <a:t>https://www.dhs.wisconsin.gov/covid-19/index.htm</a:t>
            </a:r>
            <a:endParaRPr lang="en-US" sz="1600" dirty="0">
              <a:solidFill>
                <a:srgbClr val="006F66"/>
              </a:solidFill>
            </a:endParaRPr>
          </a:p>
          <a:p>
            <a:pPr lvl="1">
              <a:buFont typeface="Arial" panose="020B0604020202020204" pitchFamily="34" charset="0"/>
              <a:buChar char="•"/>
            </a:pPr>
            <a:r>
              <a:rPr lang="en-US" sz="1600" dirty="0">
                <a:solidFill>
                  <a:srgbClr val="006F66"/>
                </a:solidFill>
              </a:rPr>
              <a:t>Milwaukee County: </a:t>
            </a:r>
            <a:r>
              <a:rPr lang="en-US" sz="1600" dirty="0">
                <a:solidFill>
                  <a:srgbClr val="006F66"/>
                </a:solidFill>
                <a:hlinkClick r:id="rId4">
                  <a:extLst>
                    <a:ext uri="{A12FA001-AC4F-418D-AE19-62706E023703}">
                      <ahyp:hlinkClr xmlns:ahyp="http://schemas.microsoft.com/office/drawing/2018/hyperlinkcolor" val="tx"/>
                    </a:ext>
                  </a:extLst>
                </a:hlinkClick>
              </a:rPr>
              <a:t>https://county.milwaukee.gov/EN/COVID-19</a:t>
            </a:r>
            <a:endParaRPr lang="en-US" sz="1600" dirty="0">
              <a:solidFill>
                <a:srgbClr val="006F66"/>
              </a:solidFill>
            </a:endParaRPr>
          </a:p>
          <a:p>
            <a:pPr lvl="1">
              <a:buFont typeface="Arial" panose="020B0604020202020204" pitchFamily="34" charset="0"/>
              <a:buChar char="•"/>
            </a:pPr>
            <a:r>
              <a:rPr lang="en-US" sz="1600" dirty="0">
                <a:solidFill>
                  <a:srgbClr val="006F66"/>
                </a:solidFill>
                <a:hlinkClick r:id="rId5"/>
              </a:rPr>
              <a:t>https://covidtracking.com/</a:t>
            </a:r>
            <a:endParaRPr lang="en-US" sz="1600" dirty="0">
              <a:solidFill>
                <a:srgbClr val="006F66"/>
              </a:solidFill>
            </a:endParaRPr>
          </a:p>
          <a:p>
            <a:pPr lvl="1">
              <a:buFont typeface="Arial" panose="020B0604020202020204" pitchFamily="34" charset="0"/>
              <a:buChar char="•"/>
            </a:pPr>
            <a:r>
              <a:rPr lang="en-US" sz="1600" dirty="0">
                <a:solidFill>
                  <a:srgbClr val="006F66"/>
                </a:solidFill>
              </a:rPr>
              <a:t>New </a:t>
            </a:r>
            <a:r>
              <a:rPr lang="en-US" sz="1600">
                <a:solidFill>
                  <a:srgbClr val="006F66"/>
                </a:solidFill>
              </a:rPr>
              <a:t>York Times: </a:t>
            </a:r>
            <a:r>
              <a:rPr lang="en-US" sz="1600" dirty="0">
                <a:solidFill>
                  <a:srgbClr val="006F66"/>
                </a:solidFill>
                <a:hlinkClick r:id="rId6">
                  <a:extLst>
                    <a:ext uri="{A12FA001-AC4F-418D-AE19-62706E023703}">
                      <ahyp:hlinkClr xmlns:ahyp="http://schemas.microsoft.com/office/drawing/2018/hyperlinkcolor" val="tx"/>
                    </a:ext>
                  </a:extLst>
                </a:hlinkClick>
              </a:rPr>
              <a:t>https://www.nytimes.com/interactive/2020/us/coronavirus-us-cases.html</a:t>
            </a:r>
            <a:endParaRPr lang="en-US" sz="1600" dirty="0">
              <a:solidFill>
                <a:srgbClr val="006F66"/>
              </a:solidFill>
            </a:endParaRPr>
          </a:p>
          <a:p>
            <a:pPr lvl="1">
              <a:buFont typeface="Arial" panose="020B0604020202020204" pitchFamily="34" charset="0"/>
              <a:buChar char="•"/>
            </a:pPr>
            <a:r>
              <a:rPr lang="en-US" sz="1600" dirty="0">
                <a:solidFill>
                  <a:srgbClr val="006F66"/>
                </a:solidFill>
              </a:rPr>
              <a:t>	and </a:t>
            </a:r>
            <a:r>
              <a:rPr lang="en-US" sz="1600" dirty="0">
                <a:solidFill>
                  <a:srgbClr val="006F66"/>
                </a:solidFill>
                <a:hlinkClick r:id="rId7">
                  <a:extLst>
                    <a:ext uri="{A12FA001-AC4F-418D-AE19-62706E023703}">
                      <ahyp:hlinkClr xmlns:ahyp="http://schemas.microsoft.com/office/drawing/2018/hyperlinkcolor" val="tx"/>
                    </a:ext>
                  </a:extLst>
                </a:hlinkClick>
              </a:rPr>
              <a:t>https://www.nytimes.com/interactive/2020/science/coronavirus-vaccine-tracker.html</a:t>
            </a:r>
            <a:r>
              <a:rPr lang="en-US" sz="1600" dirty="0">
                <a:solidFill>
                  <a:srgbClr val="006F66"/>
                </a:solidFill>
              </a:rPr>
              <a:t> </a:t>
            </a:r>
          </a:p>
          <a:p>
            <a:pPr lvl="1">
              <a:buFont typeface="Arial" panose="020B0604020202020204" pitchFamily="34" charset="0"/>
              <a:buChar char="•"/>
            </a:pPr>
            <a:r>
              <a:rPr lang="en-US" sz="1600" dirty="0">
                <a:solidFill>
                  <a:srgbClr val="006F66"/>
                </a:solidFill>
              </a:rPr>
              <a:t>Wisconsin Electronic Disease Surveillance System (secure access required)</a:t>
            </a:r>
          </a:p>
          <a:p>
            <a:pPr lvl="1">
              <a:buFont typeface="Arial" panose="020B0604020202020204" pitchFamily="34" charset="0"/>
              <a:buChar char="•"/>
            </a:pPr>
            <a:r>
              <a:rPr lang="en-US" sz="1600" dirty="0">
                <a:solidFill>
                  <a:srgbClr val="006F66"/>
                </a:solidFill>
              </a:rPr>
              <a:t>Milwaukee County Unified Emergency Operations Center (secure access required)</a:t>
            </a:r>
          </a:p>
          <a:p>
            <a:pPr lvl="1">
              <a:buFont typeface="Arial" panose="020B0604020202020204" pitchFamily="34" charset="0"/>
              <a:buChar char="•"/>
            </a:pPr>
            <a:r>
              <a:rPr lang="en-US" sz="1600" dirty="0">
                <a:solidFill>
                  <a:srgbClr val="006F66"/>
                </a:solidFill>
              </a:rPr>
              <a:t>Centers for Disease Control and Prevention: </a:t>
            </a:r>
            <a:r>
              <a:rPr lang="en-US" sz="1600" dirty="0">
                <a:solidFill>
                  <a:srgbClr val="006F66"/>
                </a:solidFill>
                <a:hlinkClick r:id="rId8">
                  <a:extLst>
                    <a:ext uri="{A12FA001-AC4F-418D-AE19-62706E023703}">
                      <ahyp:hlinkClr xmlns:ahyp="http://schemas.microsoft.com/office/drawing/2018/hyperlinkcolor" val="tx"/>
                    </a:ext>
                  </a:extLst>
                </a:hlinkClick>
              </a:rPr>
              <a:t>https://www.cdc.gov/coronavirus/2019-ncov/community/health-equity/race-ethnicity.html</a:t>
            </a:r>
            <a:r>
              <a:rPr lang="en-US" sz="1600" dirty="0">
                <a:solidFill>
                  <a:srgbClr val="006F66"/>
                </a:solidFill>
              </a:rPr>
              <a:t> </a:t>
            </a:r>
          </a:p>
          <a:p>
            <a:pPr lvl="1">
              <a:buFont typeface="Arial" panose="020B0604020202020204" pitchFamily="34" charset="0"/>
              <a:buChar char="•"/>
            </a:pPr>
            <a:r>
              <a:rPr lang="en-US" sz="1600" dirty="0" err="1">
                <a:solidFill>
                  <a:srgbClr val="006F66"/>
                </a:solidFill>
              </a:rPr>
              <a:t>Worldometers</a:t>
            </a:r>
            <a:r>
              <a:rPr lang="en-US" sz="1600" dirty="0">
                <a:solidFill>
                  <a:srgbClr val="006F66"/>
                </a:solidFill>
              </a:rPr>
              <a:t>: </a:t>
            </a:r>
            <a:r>
              <a:rPr lang="en-US" sz="1600" dirty="0">
                <a:solidFill>
                  <a:srgbClr val="006F66"/>
                </a:solidFill>
                <a:hlinkClick r:id="rId9">
                  <a:extLst>
                    <a:ext uri="{A12FA001-AC4F-418D-AE19-62706E023703}">
                      <ahyp:hlinkClr xmlns:ahyp="http://schemas.microsoft.com/office/drawing/2018/hyperlinkcolor" val="tx"/>
                    </a:ext>
                  </a:extLst>
                </a:hlinkClick>
              </a:rPr>
              <a:t>https://www.worldometers.info/coronavirus/</a:t>
            </a:r>
            <a:r>
              <a:rPr lang="en-US" sz="1600" dirty="0">
                <a:solidFill>
                  <a:srgbClr val="006F66"/>
                </a:solidFill>
              </a:rPr>
              <a:t> </a:t>
            </a:r>
          </a:p>
          <a:p>
            <a:pPr lvl="1">
              <a:buFont typeface="Arial" panose="020B0604020202020204" pitchFamily="34" charset="0"/>
              <a:buChar char="•"/>
            </a:pPr>
            <a:r>
              <a:rPr lang="en-US" sz="1600" dirty="0">
                <a:solidFill>
                  <a:srgbClr val="006F66"/>
                </a:solidFill>
              </a:rPr>
              <a:t>Johns Hopkins: </a:t>
            </a:r>
            <a:r>
              <a:rPr lang="en-US" sz="1600" dirty="0">
                <a:solidFill>
                  <a:srgbClr val="006F66"/>
                </a:solidFill>
                <a:hlinkClick r:id="rId10">
                  <a:extLst>
                    <a:ext uri="{A12FA001-AC4F-418D-AE19-62706E023703}">
                      <ahyp:hlinkClr xmlns:ahyp="http://schemas.microsoft.com/office/drawing/2018/hyperlinkcolor" val="tx"/>
                    </a:ext>
                  </a:extLst>
                </a:hlinkClick>
              </a:rPr>
              <a:t>https://coronavirus.jhu.edu/vaccines</a:t>
            </a:r>
            <a:r>
              <a:rPr lang="en-US" sz="1600" dirty="0">
                <a:solidFill>
                  <a:srgbClr val="006F66"/>
                </a:solidFill>
              </a:rPr>
              <a:t> </a:t>
            </a:r>
          </a:p>
          <a:p>
            <a:pPr marL="0" indent="0">
              <a:buNone/>
            </a:pPr>
            <a:endParaRPr lang="en-US" sz="1400" dirty="0">
              <a:solidFill>
                <a:srgbClr val="006F66"/>
              </a:solidFill>
            </a:endParaRPr>
          </a:p>
          <a:p>
            <a:pPr marL="0" indent="0">
              <a:buNone/>
            </a:pPr>
            <a:r>
              <a:rPr lang="en-US" sz="1800" b="1" dirty="0">
                <a:solidFill>
                  <a:srgbClr val="006F66"/>
                </a:solidFill>
              </a:rPr>
              <a:t>MEDICAL COLLEGE OF WISCONSIN ANALYTICS</a:t>
            </a:r>
          </a:p>
          <a:p>
            <a:pPr lvl="1">
              <a:buFont typeface="Arial" panose="020B0604020202020204" pitchFamily="34" charset="0"/>
              <a:buChar char="•"/>
            </a:pPr>
            <a:r>
              <a:rPr lang="en-US" sz="1600" dirty="0">
                <a:solidFill>
                  <a:srgbClr val="006F66"/>
                </a:solidFill>
              </a:rPr>
              <a:t>Institute for Health and Equity</a:t>
            </a:r>
          </a:p>
          <a:p>
            <a:pPr lvl="1">
              <a:buFont typeface="Arial" panose="020B0604020202020204" pitchFamily="34" charset="0"/>
              <a:buChar char="•"/>
            </a:pPr>
            <a:r>
              <a:rPr lang="en-US" sz="1600" dirty="0">
                <a:solidFill>
                  <a:srgbClr val="006F66"/>
                </a:solidFill>
              </a:rPr>
              <a:t>Division of Epidemiology </a:t>
            </a:r>
          </a:p>
          <a:p>
            <a:pPr lvl="1">
              <a:buFont typeface="Arial" panose="020B0604020202020204" pitchFamily="34" charset="0"/>
              <a:buChar char="•"/>
            </a:pPr>
            <a:r>
              <a:rPr lang="en-US" sz="1600" dirty="0">
                <a:solidFill>
                  <a:srgbClr val="006F66"/>
                </a:solidFill>
              </a:rPr>
              <a:t>Epidemiology Data Resource Center and Geographic Information System</a:t>
            </a:r>
          </a:p>
        </p:txBody>
      </p:sp>
      <p:sp>
        <p:nvSpPr>
          <p:cNvPr id="8" name="Rectangle 7">
            <a:extLst>
              <a:ext uri="{FF2B5EF4-FFF2-40B4-BE49-F238E27FC236}">
                <a16:creationId xmlns:a16="http://schemas.microsoft.com/office/drawing/2014/main" id="{3DA7DD58-DCAF-4B50-B311-A20CCF148A5B}"/>
              </a:ext>
            </a:extLst>
          </p:cNvPr>
          <p:cNvSpPr/>
          <p:nvPr/>
        </p:nvSpPr>
        <p:spPr>
          <a:xfrm>
            <a:off x="9912929" y="5711394"/>
            <a:ext cx="2268679"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DB6D935-DB77-481D-89ED-7BE9EE4F9CF1}"/>
              </a:ext>
            </a:extLst>
          </p:cNvPr>
          <p:cNvSpPr/>
          <p:nvPr/>
        </p:nvSpPr>
        <p:spPr>
          <a:xfrm>
            <a:off x="11030092" y="5764479"/>
            <a:ext cx="73583" cy="10758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1">
            <a:extLst>
              <a:ext uri="{FF2B5EF4-FFF2-40B4-BE49-F238E27FC236}">
                <a16:creationId xmlns:a16="http://schemas.microsoft.com/office/drawing/2014/main" id="{E88BE713-FDDE-4445-BD53-155C1D4B57B7}"/>
              </a:ext>
            </a:extLst>
          </p:cNvPr>
          <p:cNvSpPr txBox="1">
            <a:spLocks/>
          </p:cNvSpPr>
          <p:nvPr/>
        </p:nvSpPr>
        <p:spPr>
          <a:xfrm>
            <a:off x="744821" y="-1"/>
            <a:ext cx="9015619"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DATA </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SOURCES</a:t>
            </a:r>
          </a:p>
        </p:txBody>
      </p:sp>
      <p:pic>
        <p:nvPicPr>
          <p:cNvPr id="7" name="Picture 6" descr="Logo, company name&#10;&#10;Description automatically generated">
            <a:extLst>
              <a:ext uri="{FF2B5EF4-FFF2-40B4-BE49-F238E27FC236}">
                <a16:creationId xmlns:a16="http://schemas.microsoft.com/office/drawing/2014/main" id="{1F6A8147-06FE-1941-9BA0-F6BA31E06D52}"/>
              </a:ext>
            </a:extLst>
          </p:cNvPr>
          <p:cNvPicPr>
            <a:picLocks noChangeAspect="1"/>
          </p:cNvPicPr>
          <p:nvPr/>
        </p:nvPicPr>
        <p:blipFill>
          <a:blip r:embed="rId11"/>
          <a:stretch>
            <a:fillRect/>
          </a:stretch>
        </p:blipFill>
        <p:spPr>
          <a:xfrm>
            <a:off x="2" y="0"/>
            <a:ext cx="744819" cy="744819"/>
          </a:xfrm>
          <a:prstGeom prst="rect">
            <a:avLst/>
          </a:prstGeom>
        </p:spPr>
      </p:pic>
      <p:cxnSp>
        <p:nvCxnSpPr>
          <p:cNvPr id="10" name="Straight Connector 9">
            <a:extLst>
              <a:ext uri="{FF2B5EF4-FFF2-40B4-BE49-F238E27FC236}">
                <a16:creationId xmlns:a16="http://schemas.microsoft.com/office/drawing/2014/main" id="{84B277D6-57B6-5F4E-AA89-5AC718827D64}"/>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F297F5-D223-284D-A43C-0926C9DDE64C}"/>
              </a:ext>
            </a:extLst>
          </p:cNvPr>
          <p:cNvSpPr txBox="1"/>
          <p:nvPr/>
        </p:nvSpPr>
        <p:spPr>
          <a:xfrm>
            <a:off x="9760449" y="92458"/>
            <a:ext cx="2431551" cy="586443"/>
          </a:xfrm>
          <a:prstGeom prst="rect">
            <a:avLst/>
          </a:prstGeom>
          <a:solidFill>
            <a:schemeClr val="bg1"/>
          </a:solid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F66"/>
                </a:solidFill>
                <a:effectLst/>
                <a:uLnTx/>
                <a:uFillTx/>
                <a:latin typeface="Calibri" panose="020F0502020204030204" pitchFamily="34" charset="0"/>
                <a:ea typeface="+mn-ea"/>
                <a:cs typeface="Calibri" panose="020F0502020204030204" pitchFamily="34" charset="0"/>
              </a:rPr>
              <a:t>Covid19.MCW.com</a:t>
            </a:r>
          </a:p>
        </p:txBody>
      </p:sp>
      <p:sp>
        <p:nvSpPr>
          <p:cNvPr id="12" name="Rectangle 11">
            <a:extLst>
              <a:ext uri="{FF2B5EF4-FFF2-40B4-BE49-F238E27FC236}">
                <a16:creationId xmlns:a16="http://schemas.microsoft.com/office/drawing/2014/main" id="{40FB987A-D398-7C40-A1FC-0F3F83900489}"/>
              </a:ext>
            </a:extLst>
          </p:cNvPr>
          <p:cNvSpPr/>
          <p:nvPr/>
        </p:nvSpPr>
        <p:spPr>
          <a:xfrm>
            <a:off x="10984675" y="5652655"/>
            <a:ext cx="1207325" cy="12053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888B8D"/>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14" name="Picture 13" descr="A picture containing text, sign, outdoor&#10;&#10;Description automatically generated">
            <a:extLst>
              <a:ext uri="{FF2B5EF4-FFF2-40B4-BE49-F238E27FC236}">
                <a16:creationId xmlns:a16="http://schemas.microsoft.com/office/drawing/2014/main" id="{62877763-04FA-490F-960E-BD43E6323A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11319" y="6022124"/>
            <a:ext cx="1947095" cy="792507"/>
          </a:xfrm>
          <a:prstGeom prst="rect">
            <a:avLst/>
          </a:prstGeom>
        </p:spPr>
      </p:pic>
    </p:spTree>
    <p:extLst>
      <p:ext uri="{BB962C8B-B14F-4D97-AF65-F5344CB8AC3E}">
        <p14:creationId xmlns:p14="http://schemas.microsoft.com/office/powerpoint/2010/main" val="947782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2D43DE-01C1-4D96-8DFA-6CAE35C81FCB}"/>
              </a:ext>
            </a:extLst>
          </p:cNvPr>
          <p:cNvSpPr/>
          <p:nvPr/>
        </p:nvSpPr>
        <p:spPr>
          <a:xfrm>
            <a:off x="5509550" y="3762301"/>
            <a:ext cx="4062713"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Calibri Light" panose="020F0302020204030204" pitchFamily="34" charset="0"/>
                <a:ea typeface="+mn-ea"/>
                <a:cs typeface="Calibri Light" panose="020F0302020204030204" pitchFamily="34" charset="0"/>
              </a:rPr>
              <a:t>Analytics by Ali Nemati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Light" panose="020F0302020204030204" pitchFamily="34" charset="0"/>
                <a:ea typeface="+mn-ea"/>
                <a:cs typeface="Calibri Light" panose="020F0302020204030204" pitchFamily="34" charset="0"/>
              </a:rPr>
              <a:t>MCW Institute for Health and Equity</a:t>
            </a:r>
          </a:p>
        </p:txBody>
      </p:sp>
      <p:sp>
        <p:nvSpPr>
          <p:cNvPr id="26" name="Rectangle 25">
            <a:extLst>
              <a:ext uri="{FF2B5EF4-FFF2-40B4-BE49-F238E27FC236}">
                <a16:creationId xmlns:a16="http://schemas.microsoft.com/office/drawing/2014/main" id="{B435AFD9-F4A2-7443-A75C-B817B39A93D0}"/>
              </a:ext>
            </a:extLst>
          </p:cNvPr>
          <p:cNvSpPr/>
          <p:nvPr/>
        </p:nvSpPr>
        <p:spPr>
          <a:xfrm>
            <a:off x="0" y="0"/>
            <a:ext cx="9760447" cy="744822"/>
          </a:xfrm>
          <a:prstGeom prst="rect">
            <a:avLst/>
          </a:prstGeom>
          <a:solidFill>
            <a:srgbClr val="2E75B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 Placeholder 1">
            <a:extLst>
              <a:ext uri="{FF2B5EF4-FFF2-40B4-BE49-F238E27FC236}">
                <a16:creationId xmlns:a16="http://schemas.microsoft.com/office/drawing/2014/main" id="{7D5955BF-42AC-48C2-AE21-1ABD4E757CBB}"/>
              </a:ext>
            </a:extLst>
          </p:cNvPr>
          <p:cNvSpPr>
            <a:spLocks noGrp="1"/>
          </p:cNvSpPr>
          <p:nvPr>
            <p:ph type="body" sz="quarter" idx="11"/>
          </p:nvPr>
        </p:nvSpPr>
        <p:spPr>
          <a:xfrm>
            <a:off x="199473" y="69574"/>
            <a:ext cx="9541565" cy="526774"/>
          </a:xfrm>
        </p:spPr>
        <p:txBody>
          <a:bodyPr/>
          <a:lstStyle/>
          <a:p>
            <a:r>
              <a:rPr lang="en-US" dirty="0">
                <a:latin typeface="Calibri Light" panose="020F0302020204030204" pitchFamily="34" charset="0"/>
                <a:cs typeface="Calibri Light" panose="020F0302020204030204" pitchFamily="34" charset="0"/>
              </a:rPr>
              <a:t>COVID-19</a:t>
            </a:r>
            <a:r>
              <a:rPr lang="en-US" dirty="0"/>
              <a:t> </a:t>
            </a:r>
            <a:r>
              <a:rPr lang="en-US" b="1" dirty="0"/>
              <a:t>update 04.13.2021</a:t>
            </a:r>
          </a:p>
        </p:txBody>
      </p:sp>
      <p:pic>
        <p:nvPicPr>
          <p:cNvPr id="13" name="Picture Placeholder 10">
            <a:extLst>
              <a:ext uri="{FF2B5EF4-FFF2-40B4-BE49-F238E27FC236}">
                <a16:creationId xmlns:a16="http://schemas.microsoft.com/office/drawing/2014/main" id="{84577018-CE1E-D148-8877-3C2A2B7A4A70}"/>
              </a:ext>
            </a:extLst>
          </p:cNvPr>
          <p:cNvPicPr>
            <a:picLocks noChangeAspect="1"/>
          </p:cNvPicPr>
          <p:nvPr/>
        </p:nvPicPr>
        <p:blipFill rotWithShape="1">
          <a:blip r:embed="rId3"/>
          <a:srcRect l="16119" r="33729"/>
          <a:stretch/>
        </p:blipFill>
        <p:spPr>
          <a:xfrm>
            <a:off x="1956863" y="1078533"/>
            <a:ext cx="3298043" cy="4497405"/>
          </a:xfrm>
          <a:prstGeom prst="rect">
            <a:avLst/>
          </a:prstGeom>
        </p:spPr>
      </p:pic>
      <p:sp>
        <p:nvSpPr>
          <p:cNvPr id="15" name="TextBox 14">
            <a:extLst>
              <a:ext uri="{FF2B5EF4-FFF2-40B4-BE49-F238E27FC236}">
                <a16:creationId xmlns:a16="http://schemas.microsoft.com/office/drawing/2014/main" id="{0A43EADA-C695-E743-BECA-3DF9EE90A307}"/>
              </a:ext>
            </a:extLst>
          </p:cNvPr>
          <p:cNvSpPr txBox="1"/>
          <p:nvPr/>
        </p:nvSpPr>
        <p:spPr>
          <a:xfrm>
            <a:off x="5509549" y="2167116"/>
            <a:ext cx="4062713" cy="126188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057"/>
                </a:solidFill>
                <a:effectLst/>
                <a:uLnTx/>
                <a:uFillTx/>
                <a:latin typeface="Calibri" panose="020F0502020204030204" pitchFamily="34" charset="0"/>
                <a:ea typeface="+mn-ea"/>
                <a:cs typeface="Calibri" panose="020F0502020204030204" pitchFamily="34" charset="0"/>
              </a:rPr>
              <a:t>John R. Raymond Sr., MD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President and CEO</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Medical College of Wisconsin</a:t>
            </a:r>
          </a:p>
        </p:txBody>
      </p:sp>
      <p:sp>
        <p:nvSpPr>
          <p:cNvPr id="20" name="Rectangle 19">
            <a:extLst>
              <a:ext uri="{FF2B5EF4-FFF2-40B4-BE49-F238E27FC236}">
                <a16:creationId xmlns:a16="http://schemas.microsoft.com/office/drawing/2014/main" id="{48F01C4D-24C4-3746-9FD6-94CE9A9DBE3B}"/>
              </a:ext>
            </a:extLst>
          </p:cNvPr>
          <p:cNvSpPr/>
          <p:nvPr/>
        </p:nvSpPr>
        <p:spPr>
          <a:xfrm>
            <a:off x="1805651" y="1078532"/>
            <a:ext cx="347269" cy="4497398"/>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
        <p:nvSpPr>
          <p:cNvPr id="21" name="Text Placeholder 1">
            <a:extLst>
              <a:ext uri="{FF2B5EF4-FFF2-40B4-BE49-F238E27FC236}">
                <a16:creationId xmlns:a16="http://schemas.microsoft.com/office/drawing/2014/main" id="{0021E407-9E9D-C248-A5EB-70BBE9B2A8FA}"/>
              </a:ext>
            </a:extLst>
          </p:cNvPr>
          <p:cNvSpPr txBox="1">
            <a:spLocks/>
          </p:cNvSpPr>
          <p:nvPr/>
        </p:nvSpPr>
        <p:spPr>
          <a:xfrm rot="16200000">
            <a:off x="-1324306" y="3016012"/>
            <a:ext cx="4858538" cy="70727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300" normalizeH="0" baseline="0" noProof="0" dirty="0">
                <a:ln>
                  <a:noFill/>
                </a:ln>
                <a:solidFill>
                  <a:prstClr val="white">
                    <a:lumMod val="85000"/>
                  </a:prstClr>
                </a:solidFill>
                <a:effectLst/>
                <a:uLnTx/>
                <a:uFillTx/>
                <a:latin typeface="Calibri Light" panose="020F0302020204030204" pitchFamily="34" charset="0"/>
                <a:ea typeface="+mn-ea"/>
                <a:cs typeface="Calibri Light" panose="020F0302020204030204" pitchFamily="34" charset="0"/>
              </a:rPr>
              <a:t>PRESENTED BY:</a:t>
            </a:r>
          </a:p>
        </p:txBody>
      </p:sp>
      <p:sp>
        <p:nvSpPr>
          <p:cNvPr id="22" name="Rectangle 21">
            <a:extLst>
              <a:ext uri="{FF2B5EF4-FFF2-40B4-BE49-F238E27FC236}">
                <a16:creationId xmlns:a16="http://schemas.microsoft.com/office/drawing/2014/main" id="{BB7454D7-E7D7-154D-BEC7-C57540363EC4}"/>
              </a:ext>
            </a:extLst>
          </p:cNvPr>
          <p:cNvSpPr/>
          <p:nvPr/>
        </p:nvSpPr>
        <p:spPr>
          <a:xfrm>
            <a:off x="9760447" y="0"/>
            <a:ext cx="2431553" cy="6858000"/>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8552CC0-D5E5-6C42-B64F-4BBC4E4ED284}"/>
              </a:ext>
            </a:extLst>
          </p:cNvPr>
          <p:cNvSpPr txBox="1"/>
          <p:nvPr/>
        </p:nvSpPr>
        <p:spPr>
          <a:xfrm>
            <a:off x="9760449" y="92458"/>
            <a:ext cx="2431551" cy="586443"/>
          </a:xfrm>
          <a:prstGeom prst="rect">
            <a:avLst/>
          </a:prstGeom>
          <a:no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Covid19.MCW.com</a:t>
            </a:r>
          </a:p>
        </p:txBody>
      </p:sp>
      <p:cxnSp>
        <p:nvCxnSpPr>
          <p:cNvPr id="24" name="Straight Connector 23">
            <a:extLst>
              <a:ext uri="{FF2B5EF4-FFF2-40B4-BE49-F238E27FC236}">
                <a16:creationId xmlns:a16="http://schemas.microsoft.com/office/drawing/2014/main" id="{A524B3DA-0583-3A41-9BBE-2AF624D601BF}"/>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148BC03C-A201-3640-BF91-E281A542F497}"/>
              </a:ext>
            </a:extLst>
          </p:cNvPr>
          <p:cNvPicPr>
            <a:picLocks noChangeAspect="1"/>
          </p:cNvPicPr>
          <p:nvPr/>
        </p:nvPicPr>
        <p:blipFill rotWithShape="1">
          <a:blip r:embed="rId4">
            <a:alphaModFix amt="50000"/>
          </a:blip>
          <a:srcRect l="5847" r="49246"/>
          <a:stretch/>
        </p:blipFill>
        <p:spPr>
          <a:xfrm>
            <a:off x="9760447" y="1804582"/>
            <a:ext cx="2431553" cy="3248836"/>
          </a:xfrm>
          <a:prstGeom prst="rect">
            <a:avLst/>
          </a:prstGeom>
        </p:spPr>
      </p:pic>
      <p:cxnSp>
        <p:nvCxnSpPr>
          <p:cNvPr id="27" name="Straight Connector 26">
            <a:extLst>
              <a:ext uri="{FF2B5EF4-FFF2-40B4-BE49-F238E27FC236}">
                <a16:creationId xmlns:a16="http://schemas.microsoft.com/office/drawing/2014/main" id="{F2DFBD12-538C-434F-8123-CEC799904D36}"/>
              </a:ext>
            </a:extLst>
          </p:cNvPr>
          <p:cNvCxnSpPr>
            <a:cxnSpLocks/>
          </p:cNvCxnSpPr>
          <p:nvPr/>
        </p:nvCxnSpPr>
        <p:spPr>
          <a:xfrm rot="16200000">
            <a:off x="7362963" y="2667133"/>
            <a:ext cx="0" cy="1824675"/>
          </a:xfrm>
          <a:prstGeom prst="line">
            <a:avLst/>
          </a:prstGeom>
          <a:noFill/>
          <a:ln w="19050" cap="flat" cmpd="sng" algn="ctr">
            <a:solidFill>
              <a:schemeClr val="bg2">
                <a:lumMod val="75000"/>
              </a:schemeClr>
            </a:solidFill>
            <a:prstDash val="solid"/>
            <a:miter lim="800000"/>
          </a:ln>
          <a:effectLst/>
        </p:spPr>
      </p:cxnSp>
      <p:pic>
        <p:nvPicPr>
          <p:cNvPr id="17" name="Picture 16" descr="A picture containing text, sign, outdoor&#10;&#10;Description automatically generated">
            <a:extLst>
              <a:ext uri="{FF2B5EF4-FFF2-40B4-BE49-F238E27FC236}">
                <a16:creationId xmlns:a16="http://schemas.microsoft.com/office/drawing/2014/main" id="{A656BF4C-8ECD-4D8D-9EED-CF008903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259" y="5995919"/>
            <a:ext cx="1947095" cy="792507"/>
          </a:xfrm>
          <a:prstGeom prst="rect">
            <a:avLst/>
          </a:prstGeom>
        </p:spPr>
      </p:pic>
    </p:spTree>
    <p:extLst>
      <p:ext uri="{BB962C8B-B14F-4D97-AF65-F5344CB8AC3E}">
        <p14:creationId xmlns:p14="http://schemas.microsoft.com/office/powerpoint/2010/main" val="2233970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CE0548-12BC-6B40-87BE-3C91BE608499}"/>
              </a:ext>
            </a:extLst>
          </p:cNvPr>
          <p:cNvPicPr>
            <a:picLocks noChangeAspect="1"/>
          </p:cNvPicPr>
          <p:nvPr/>
        </p:nvPicPr>
        <p:blipFill rotWithShape="1">
          <a:blip r:embed="rId2">
            <a:alphaModFix amt="50000"/>
          </a:blip>
          <a:srcRect l="21359" t="20372" r="24994" b="18732"/>
          <a:stretch/>
        </p:blipFill>
        <p:spPr>
          <a:xfrm>
            <a:off x="3828412" y="560079"/>
            <a:ext cx="5964477" cy="6770286"/>
          </a:xfrm>
          <a:prstGeom prst="rect">
            <a:avLst/>
          </a:prstGeom>
        </p:spPr>
      </p:pic>
      <p:sp>
        <p:nvSpPr>
          <p:cNvPr id="23" name="Rectangle 22">
            <a:extLst>
              <a:ext uri="{FF2B5EF4-FFF2-40B4-BE49-F238E27FC236}">
                <a16:creationId xmlns:a16="http://schemas.microsoft.com/office/drawing/2014/main" id="{8DDE3D19-91F1-0445-853C-64F47CC33D40}"/>
              </a:ext>
            </a:extLst>
          </p:cNvPr>
          <p:cNvSpPr/>
          <p:nvPr/>
        </p:nvSpPr>
        <p:spPr>
          <a:xfrm>
            <a:off x="9760447" y="0"/>
            <a:ext cx="2431553" cy="6858000"/>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
        <p:nvSpPr>
          <p:cNvPr id="43" name="Content Placeholder 2">
            <a:extLst>
              <a:ext uri="{FF2B5EF4-FFF2-40B4-BE49-F238E27FC236}">
                <a16:creationId xmlns:a16="http://schemas.microsoft.com/office/drawing/2014/main" id="{0F0DF56C-3DBB-7646-A39C-731489D48ACD}"/>
              </a:ext>
            </a:extLst>
          </p:cNvPr>
          <p:cNvSpPr txBox="1">
            <a:spLocks/>
          </p:cNvSpPr>
          <p:nvPr/>
        </p:nvSpPr>
        <p:spPr>
          <a:xfrm>
            <a:off x="3640882" y="1947974"/>
            <a:ext cx="2478684" cy="1714830"/>
          </a:xfrm>
          <a:prstGeom prst="rect">
            <a:avLst/>
          </a:prstGeom>
        </p:spPr>
        <p:txBody>
          <a:bodyPr vert="horz" lIns="91440" tIns="45720" rIns="91440" bIns="45720" rtlCol="0" anchor="t">
            <a:normAutofit fontScale="92500" lnSpcReduction="20000"/>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12.7%</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400" b="1" i="0" u="none" strike="noStrike" kern="1200" cap="none" spc="50" normalizeH="0" baseline="0" noProof="0" dirty="0">
                <a:ln>
                  <a:noFill/>
                </a:ln>
                <a:solidFill>
                  <a:srgbClr val="007066"/>
                </a:solidFill>
                <a:effectLst/>
                <a:uLnTx/>
                <a:uFillTx/>
                <a:latin typeface="Calibri" panose="020F0502020204030204" pitchFamily="34" charset="0"/>
                <a:cs typeface="Calibri" panose="020F0502020204030204" pitchFamily="34" charset="0"/>
              </a:rPr>
              <a:t>CASE POSITIVITY</a:t>
            </a:r>
          </a:p>
          <a:p>
            <a:pPr marL="0" marR="0" lvl="1" indent="0" algn="ctr" defTabSz="609021" rtl="0" eaLnBrk="1" fontAlgn="auto" latinLnBrk="0" hangingPunct="1">
              <a:lnSpc>
                <a:spcPts val="2080"/>
              </a:lnSpc>
              <a:spcBef>
                <a:spcPts val="400"/>
              </a:spcBef>
              <a:spcAft>
                <a:spcPts val="0"/>
              </a:spcAft>
              <a:buClrTx/>
              <a:buSzPct val="85000"/>
              <a:buFont typeface="Lucida Grande"/>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IN </a:t>
            </a:r>
            <a:r>
              <a:rPr kumimoji="0" lang="en-US" sz="2000" b="1"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WISCONSIN</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 YESTERDAY</a:t>
            </a:r>
          </a:p>
        </p:txBody>
      </p:sp>
      <p:sp>
        <p:nvSpPr>
          <p:cNvPr id="44" name="Content Placeholder 2">
            <a:extLst>
              <a:ext uri="{FF2B5EF4-FFF2-40B4-BE49-F238E27FC236}">
                <a16:creationId xmlns:a16="http://schemas.microsoft.com/office/drawing/2014/main" id="{25C211AD-158D-FE45-AF92-07DC612F2198}"/>
              </a:ext>
            </a:extLst>
          </p:cNvPr>
          <p:cNvSpPr txBox="1">
            <a:spLocks/>
          </p:cNvSpPr>
          <p:nvPr/>
        </p:nvSpPr>
        <p:spPr>
          <a:xfrm>
            <a:off x="644429" y="1947974"/>
            <a:ext cx="2407683" cy="1641657"/>
          </a:xfrm>
          <a:prstGeom prst="rect">
            <a:avLst/>
          </a:prstGeom>
        </p:spPr>
        <p:txBody>
          <a:bodyPr vert="horz" lIns="91440" tIns="45720" rIns="91440" bIns="45720" rtlCol="0" anchor="t">
            <a:normAutofit fontScale="92500" lnSpcReduction="20000"/>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402</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400" b="1" i="0" u="none" strike="noStrike" kern="1200" cap="none" spc="50" normalizeH="0" baseline="0" noProof="0" dirty="0">
                <a:ln>
                  <a:noFill/>
                </a:ln>
                <a:solidFill>
                  <a:srgbClr val="007066"/>
                </a:solidFill>
                <a:effectLst/>
                <a:uLnTx/>
                <a:uFillTx/>
                <a:latin typeface="Calibri" panose="020F0502020204030204" pitchFamily="34" charset="0"/>
                <a:cs typeface="Calibri" panose="020F0502020204030204" pitchFamily="34" charset="0"/>
              </a:rPr>
              <a:t>POSITIVE CASES </a:t>
            </a:r>
          </a:p>
          <a:p>
            <a:pPr marL="0" marR="0" lvl="1" indent="0" algn="ctr" defTabSz="609021" rtl="0" eaLnBrk="1" fontAlgn="auto" latinLnBrk="0" hangingPunct="1">
              <a:lnSpc>
                <a:spcPts val="2080"/>
              </a:lnSpc>
              <a:spcBef>
                <a:spcPts val="400"/>
              </a:spcBef>
              <a:spcAft>
                <a:spcPts val="0"/>
              </a:spcAft>
              <a:buClrTx/>
              <a:buSzPct val="85000"/>
              <a:buFont typeface="Lucida Grande"/>
              <a:buNone/>
              <a:tabLst/>
              <a:defRPr/>
            </a:pP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IN </a:t>
            </a:r>
            <a:r>
              <a:rPr kumimoji="0" lang="en-US" sz="2000" b="1"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WISCONSIN</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 YESTERDAY</a:t>
            </a:r>
          </a:p>
        </p:txBody>
      </p:sp>
      <p:sp>
        <p:nvSpPr>
          <p:cNvPr id="46" name="TextBox 45">
            <a:extLst>
              <a:ext uri="{FF2B5EF4-FFF2-40B4-BE49-F238E27FC236}">
                <a16:creationId xmlns:a16="http://schemas.microsoft.com/office/drawing/2014/main" id="{63933CFC-FD5D-1E44-8D13-03D58E8DDDDB}"/>
              </a:ext>
            </a:extLst>
          </p:cNvPr>
          <p:cNvSpPr txBox="1"/>
          <p:nvPr/>
        </p:nvSpPr>
        <p:spPr>
          <a:xfrm>
            <a:off x="-3" y="944223"/>
            <a:ext cx="97604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300" normalizeH="0" baseline="0" noProof="0" dirty="0">
                <a:ln>
                  <a:noFill/>
                </a:ln>
                <a:solidFill>
                  <a:srgbClr val="007066"/>
                </a:solidFill>
                <a:effectLst/>
                <a:uLnTx/>
                <a:uFillTx/>
                <a:latin typeface="Calibri" panose="020F0502020204030204" pitchFamily="34" charset="0"/>
                <a:ea typeface="+mn-ea"/>
                <a:cs typeface="Calibri" panose="020F0502020204030204" pitchFamily="34" charset="0"/>
              </a:rPr>
              <a:t>DAILY POSITIVE CASES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60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WISCONSIN &amp; MILWAUKEE</a:t>
            </a:r>
          </a:p>
        </p:txBody>
      </p:sp>
      <p:sp>
        <p:nvSpPr>
          <p:cNvPr id="54" name="Content Placeholder 2">
            <a:extLst>
              <a:ext uri="{FF2B5EF4-FFF2-40B4-BE49-F238E27FC236}">
                <a16:creationId xmlns:a16="http://schemas.microsoft.com/office/drawing/2014/main" id="{9B3BC092-8B96-644D-AEAF-A3D9D7C4A0E9}"/>
              </a:ext>
            </a:extLst>
          </p:cNvPr>
          <p:cNvSpPr txBox="1">
            <a:spLocks/>
          </p:cNvSpPr>
          <p:nvPr/>
        </p:nvSpPr>
        <p:spPr>
          <a:xfrm>
            <a:off x="6632647" y="1947974"/>
            <a:ext cx="2431552" cy="1830271"/>
          </a:xfrm>
          <a:prstGeom prst="rect">
            <a:avLst/>
          </a:prstGeom>
        </p:spPr>
        <p:txBody>
          <a:bodyPr vert="horz" lIns="91440" tIns="45720" rIns="91440" bIns="45720" rtlCol="0" anchor="t">
            <a:normAutofit fontScale="92500" lnSpcReduction="10000"/>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16.2%</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400" b="1" i="0" u="none" strike="noStrike" kern="1200" cap="none" spc="50" normalizeH="0" baseline="0" noProof="0" dirty="0">
                <a:ln>
                  <a:noFill/>
                </a:ln>
                <a:solidFill>
                  <a:srgbClr val="007066"/>
                </a:solidFill>
                <a:effectLst/>
                <a:uLnTx/>
                <a:uFillTx/>
                <a:latin typeface="Calibri" panose="020F0502020204030204" pitchFamily="34" charset="0"/>
                <a:cs typeface="Calibri" panose="020F0502020204030204" pitchFamily="34" charset="0"/>
              </a:rPr>
              <a:t>7-DAY AVERAGE</a:t>
            </a:r>
          </a:p>
          <a:p>
            <a:pPr marL="0" marR="0" lvl="1" indent="0" algn="ctr" defTabSz="609021" rtl="0" eaLnBrk="1" fontAlgn="auto" latinLnBrk="0" hangingPunct="1">
              <a:lnSpc>
                <a:spcPts val="2080"/>
              </a:lnSpc>
              <a:spcBef>
                <a:spcPts val="400"/>
              </a:spcBef>
              <a:spcAft>
                <a:spcPts val="0"/>
              </a:spcAft>
              <a:buClrTx/>
              <a:buSzPct val="85000"/>
              <a:buFont typeface="Lucida Grande"/>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pitchFamily="34" charset="0"/>
                <a:cs typeface="Calibri" panose="020F0502020204030204" pitchFamily="34" charset="0"/>
              </a:rPr>
              <a:t> </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IN </a:t>
            </a:r>
            <a:r>
              <a:rPr kumimoji="0" lang="en-US" sz="2000" b="1"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WISCONSIN</a:t>
            </a:r>
            <a:endPar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endParaRPr>
          </a:p>
          <a:p>
            <a:pPr marL="0" marR="0" lvl="1" indent="0" algn="ctr" defTabSz="609021" rtl="0" eaLnBrk="1" fontAlgn="auto" latinLnBrk="0" hangingPunct="1">
              <a:lnSpc>
                <a:spcPts val="1080"/>
              </a:lnSpc>
              <a:spcBef>
                <a:spcPts val="400"/>
              </a:spcBef>
              <a:spcAft>
                <a:spcPts val="0"/>
              </a:spcAft>
              <a:buClrTx/>
              <a:buSzPct val="85000"/>
              <a:buFont typeface="Lucida Grande"/>
              <a:buNone/>
              <a:tabLst/>
              <a:defRPr/>
            </a:pPr>
            <a:r>
              <a:rPr kumimoji="0" lang="en-US" sz="1400" b="0" i="0" u="none" strike="noStrike" kern="1200" cap="none" spc="30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TRENDING UNFAVORABLY</a:t>
            </a:r>
          </a:p>
        </p:txBody>
      </p:sp>
      <p:sp>
        <p:nvSpPr>
          <p:cNvPr id="57" name="Content Placeholder 2">
            <a:extLst>
              <a:ext uri="{FF2B5EF4-FFF2-40B4-BE49-F238E27FC236}">
                <a16:creationId xmlns:a16="http://schemas.microsoft.com/office/drawing/2014/main" id="{13ABB915-3687-A847-9757-E4AE67A8EAC1}"/>
              </a:ext>
            </a:extLst>
          </p:cNvPr>
          <p:cNvSpPr txBox="1">
            <a:spLocks/>
          </p:cNvSpPr>
          <p:nvPr/>
        </p:nvSpPr>
        <p:spPr>
          <a:xfrm>
            <a:off x="3492151" y="4160454"/>
            <a:ext cx="2776140" cy="1714830"/>
          </a:xfrm>
          <a:prstGeom prst="rect">
            <a:avLst/>
          </a:prstGeom>
        </p:spPr>
        <p:txBody>
          <a:bodyPr vert="horz" lIns="91440" tIns="45720" rIns="91440" bIns="45720" rtlCol="0" anchor="t">
            <a:normAutofit fontScale="92500" lnSpcReduction="20000"/>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lang="en-US" sz="6600" dirty="0">
                <a:solidFill>
                  <a:srgbClr val="007066"/>
                </a:solidFill>
                <a:latin typeface="Calibri Light" panose="020F0302020204030204" pitchFamily="34" charset="0"/>
                <a:cs typeface="Calibri Light" panose="020F0302020204030204" pitchFamily="34" charset="0"/>
              </a:rPr>
              <a:t>17.1</a:t>
            </a:r>
            <a:r>
              <a:rPr kumimoji="0" lang="en-US" sz="66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400" b="1" i="0" u="none" strike="noStrike" kern="1200" cap="none" spc="50" normalizeH="0" baseline="0" noProof="0" dirty="0">
                <a:ln>
                  <a:noFill/>
                </a:ln>
                <a:solidFill>
                  <a:srgbClr val="007066"/>
                </a:solidFill>
                <a:effectLst/>
                <a:uLnTx/>
                <a:uFillTx/>
                <a:latin typeface="Calibri" panose="020F0502020204030204" pitchFamily="34" charset="0"/>
                <a:cs typeface="Calibri" panose="020F0502020204030204" pitchFamily="34" charset="0"/>
              </a:rPr>
              <a:t>CASE POSITIVITY</a:t>
            </a:r>
          </a:p>
          <a:p>
            <a:pPr marL="0" marR="0" lvl="1" indent="0" algn="ctr" defTabSz="609021" rtl="0" eaLnBrk="1" fontAlgn="auto" latinLnBrk="0" hangingPunct="1">
              <a:lnSpc>
                <a:spcPts val="2080"/>
              </a:lnSpc>
              <a:spcBef>
                <a:spcPts val="400"/>
              </a:spcBef>
              <a:spcAft>
                <a:spcPts val="0"/>
              </a:spcAft>
              <a:buClrTx/>
              <a:buSzPct val="85000"/>
              <a:buFont typeface="Lucida Grande"/>
              <a:buNone/>
              <a:tabLst/>
              <a:defRPr/>
            </a:pPr>
            <a:r>
              <a:rPr kumimoji="0" lang="en-US" sz="2400" b="1"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 </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IN </a:t>
            </a:r>
            <a:r>
              <a:rPr kumimoji="0" lang="en-US" sz="2000" b="1"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MILWAUKEE</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 YESTERDAY</a:t>
            </a:r>
          </a:p>
        </p:txBody>
      </p:sp>
      <p:sp>
        <p:nvSpPr>
          <p:cNvPr id="58" name="Content Placeholder 2">
            <a:extLst>
              <a:ext uri="{FF2B5EF4-FFF2-40B4-BE49-F238E27FC236}">
                <a16:creationId xmlns:a16="http://schemas.microsoft.com/office/drawing/2014/main" id="{D588D97D-F90A-D445-8C47-D32C1B0C24C1}"/>
              </a:ext>
            </a:extLst>
          </p:cNvPr>
          <p:cNvSpPr txBox="1">
            <a:spLocks/>
          </p:cNvSpPr>
          <p:nvPr/>
        </p:nvSpPr>
        <p:spPr>
          <a:xfrm>
            <a:off x="460200" y="4165117"/>
            <a:ext cx="2776140" cy="1641657"/>
          </a:xfrm>
          <a:prstGeom prst="rect">
            <a:avLst/>
          </a:prstGeom>
        </p:spPr>
        <p:txBody>
          <a:bodyPr vert="horz" lIns="91440" tIns="45720" rIns="91440" bIns="45720" rtlCol="0" anchor="t">
            <a:normAutofit fontScale="92500" lnSpcReduction="20000"/>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115</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400" b="1" i="0" u="none" strike="noStrike" kern="1200" cap="none" spc="50" normalizeH="0" baseline="0" noProof="0" dirty="0">
                <a:ln>
                  <a:noFill/>
                </a:ln>
                <a:solidFill>
                  <a:srgbClr val="007066"/>
                </a:solidFill>
                <a:effectLst/>
                <a:uLnTx/>
                <a:uFillTx/>
                <a:latin typeface="Calibri" panose="020F0502020204030204" pitchFamily="34" charset="0"/>
                <a:cs typeface="Calibri" panose="020F0502020204030204" pitchFamily="34" charset="0"/>
              </a:rPr>
              <a:t>POSITIVE CASES </a:t>
            </a:r>
          </a:p>
          <a:p>
            <a:pPr marL="0" marR="0" lvl="1" indent="0" algn="ctr" defTabSz="609021" rtl="0" eaLnBrk="1" fontAlgn="auto" latinLnBrk="0" hangingPunct="1">
              <a:lnSpc>
                <a:spcPts val="2080"/>
              </a:lnSpc>
              <a:spcBef>
                <a:spcPts val="400"/>
              </a:spcBef>
              <a:spcAft>
                <a:spcPts val="0"/>
              </a:spcAft>
              <a:buClrTx/>
              <a:buSzPct val="85000"/>
              <a:buFont typeface="Lucida Grande"/>
              <a:buNone/>
              <a:tabLst/>
              <a:defRPr/>
            </a:pP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IN </a:t>
            </a:r>
            <a:r>
              <a:rPr kumimoji="0" lang="en-US" sz="2000" b="1"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MILWAUKEE</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 YESTERDAY</a:t>
            </a:r>
          </a:p>
        </p:txBody>
      </p:sp>
      <p:sp>
        <p:nvSpPr>
          <p:cNvPr id="59" name="Content Placeholder 2">
            <a:extLst>
              <a:ext uri="{FF2B5EF4-FFF2-40B4-BE49-F238E27FC236}">
                <a16:creationId xmlns:a16="http://schemas.microsoft.com/office/drawing/2014/main" id="{946D2A63-24F3-7842-9C65-F6BF5F9E18DD}"/>
              </a:ext>
            </a:extLst>
          </p:cNvPr>
          <p:cNvSpPr txBox="1">
            <a:spLocks/>
          </p:cNvSpPr>
          <p:nvPr/>
        </p:nvSpPr>
        <p:spPr>
          <a:xfrm>
            <a:off x="6460352" y="3995564"/>
            <a:ext cx="2776141" cy="1830271"/>
          </a:xfrm>
          <a:prstGeom prst="rect">
            <a:avLst/>
          </a:prstGeom>
        </p:spPr>
        <p:txBody>
          <a:bodyPr vert="horz" lIns="91440" tIns="45720" rIns="91440" bIns="45720" rtlCol="0" anchor="t">
            <a:normAutofit fontScale="92500"/>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16.7%</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400" b="1" i="0" u="none" strike="noStrike" kern="1200" cap="none" spc="50" normalizeH="0" baseline="0" noProof="0" dirty="0">
                <a:ln>
                  <a:noFill/>
                </a:ln>
                <a:solidFill>
                  <a:srgbClr val="007066"/>
                </a:solidFill>
                <a:effectLst/>
                <a:uLnTx/>
                <a:uFillTx/>
                <a:latin typeface="Calibri" panose="020F0502020204030204" pitchFamily="34" charset="0"/>
                <a:cs typeface="Calibri" panose="020F0502020204030204" pitchFamily="34" charset="0"/>
              </a:rPr>
              <a:t>7-DAY AVERAGE</a:t>
            </a:r>
          </a:p>
          <a:p>
            <a:pPr marL="0" marR="0" lvl="1" indent="0" algn="ctr" defTabSz="609021" rtl="0" eaLnBrk="1" fontAlgn="auto" latinLnBrk="0" hangingPunct="1">
              <a:lnSpc>
                <a:spcPts val="2080"/>
              </a:lnSpc>
              <a:spcBef>
                <a:spcPts val="400"/>
              </a:spcBef>
              <a:spcAft>
                <a:spcPts val="0"/>
              </a:spcAft>
              <a:buClrTx/>
              <a:buSzPct val="85000"/>
              <a:buFont typeface="Lucida Grande"/>
              <a:buNone/>
              <a:tabLst/>
              <a:defRPr/>
            </a:pPr>
            <a:r>
              <a:rPr kumimoji="0" lang="en-US" sz="2400" b="1"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 </a:t>
            </a:r>
            <a:r>
              <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IN </a:t>
            </a:r>
            <a:r>
              <a:rPr kumimoji="0" lang="en-US" sz="2000" b="1"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MILWAUKEE</a:t>
            </a:r>
            <a:endParaRPr kumimoji="0" lang="en-US" sz="20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endParaRPr>
          </a:p>
          <a:p>
            <a:pPr marL="0" marR="0" lvl="1" indent="0" algn="ctr" defTabSz="609021" rtl="0" eaLnBrk="1" fontAlgn="auto" latinLnBrk="0" hangingPunct="1">
              <a:lnSpc>
                <a:spcPts val="1080"/>
              </a:lnSpc>
              <a:spcBef>
                <a:spcPts val="400"/>
              </a:spcBef>
              <a:spcAft>
                <a:spcPts val="0"/>
              </a:spcAft>
              <a:buClrTx/>
              <a:buSzPct val="85000"/>
              <a:buFont typeface="Lucida Grande"/>
              <a:buNone/>
              <a:tabLst/>
              <a:defRPr/>
            </a:pPr>
            <a:r>
              <a:rPr kumimoji="0" lang="en-US" sz="1400" b="0" i="0" u="none" strike="noStrike" kern="1200" cap="none" spc="30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TRENDING UNFAVORABLY</a:t>
            </a:r>
          </a:p>
        </p:txBody>
      </p:sp>
      <p:sp>
        <p:nvSpPr>
          <p:cNvPr id="64" name="Rectangle 63">
            <a:extLst>
              <a:ext uri="{FF2B5EF4-FFF2-40B4-BE49-F238E27FC236}">
                <a16:creationId xmlns:a16="http://schemas.microsoft.com/office/drawing/2014/main" id="{B749F893-1C87-B549-B4A8-A62407D65BF8}"/>
              </a:ext>
            </a:extLst>
          </p:cNvPr>
          <p:cNvSpPr/>
          <p:nvPr/>
        </p:nvSpPr>
        <p:spPr>
          <a:xfrm>
            <a:off x="0" y="0"/>
            <a:ext cx="9760447" cy="744822"/>
          </a:xfrm>
          <a:prstGeom prst="rect">
            <a:avLst/>
          </a:prstGeom>
          <a:solidFill>
            <a:srgbClr val="4E367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 Placeholder 1">
            <a:extLst>
              <a:ext uri="{FF2B5EF4-FFF2-40B4-BE49-F238E27FC236}">
                <a16:creationId xmlns:a16="http://schemas.microsoft.com/office/drawing/2014/main" id="{04A77EB1-7AB8-B24E-86E0-5663C3F3BBB0}"/>
              </a:ext>
            </a:extLst>
          </p:cNvPr>
          <p:cNvSpPr txBox="1">
            <a:spLocks/>
          </p:cNvSpPr>
          <p:nvPr/>
        </p:nvSpPr>
        <p:spPr>
          <a:xfrm>
            <a:off x="744821" y="-1"/>
            <a:ext cx="9015619"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COVID-19</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DIAGNOSTIC TESTING – 04.12.2021</a:t>
            </a:r>
          </a:p>
        </p:txBody>
      </p:sp>
      <p:pic>
        <p:nvPicPr>
          <p:cNvPr id="67" name="Picture 66" descr="Logo, company name&#10;&#10;Description automatically generated">
            <a:extLst>
              <a:ext uri="{FF2B5EF4-FFF2-40B4-BE49-F238E27FC236}">
                <a16:creationId xmlns:a16="http://schemas.microsoft.com/office/drawing/2014/main" id="{941322D3-D4CA-D841-810E-E05699E422B8}"/>
              </a:ext>
            </a:extLst>
          </p:cNvPr>
          <p:cNvPicPr>
            <a:picLocks noChangeAspect="1"/>
          </p:cNvPicPr>
          <p:nvPr/>
        </p:nvPicPr>
        <p:blipFill>
          <a:blip r:embed="rId3"/>
          <a:stretch>
            <a:fillRect/>
          </a:stretch>
        </p:blipFill>
        <p:spPr>
          <a:xfrm>
            <a:off x="2" y="0"/>
            <a:ext cx="744819" cy="744819"/>
          </a:xfrm>
          <a:prstGeom prst="rect">
            <a:avLst/>
          </a:prstGeom>
        </p:spPr>
      </p:pic>
      <p:cxnSp>
        <p:nvCxnSpPr>
          <p:cNvPr id="68" name="Straight Connector 67">
            <a:extLst>
              <a:ext uri="{FF2B5EF4-FFF2-40B4-BE49-F238E27FC236}">
                <a16:creationId xmlns:a16="http://schemas.microsoft.com/office/drawing/2014/main" id="{377AFD79-2200-EF4B-9406-EE5ECBDE7F04}"/>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93D346-CC30-9F48-AC91-E1A24F3BFA69}"/>
              </a:ext>
            </a:extLst>
          </p:cNvPr>
          <p:cNvCxnSpPr>
            <a:cxnSpLocks/>
          </p:cNvCxnSpPr>
          <p:nvPr/>
        </p:nvCxnSpPr>
        <p:spPr>
          <a:xfrm>
            <a:off x="670337" y="3945222"/>
            <a:ext cx="8419770" cy="0"/>
          </a:xfrm>
          <a:prstGeom prst="line">
            <a:avLst/>
          </a:prstGeom>
          <a:ln w="19050">
            <a:solidFill>
              <a:srgbClr val="02433D"/>
            </a:solidFill>
          </a:ln>
        </p:spPr>
        <p:style>
          <a:lnRef idx="1">
            <a:schemeClr val="accent1"/>
          </a:lnRef>
          <a:fillRef idx="0">
            <a:schemeClr val="accent1"/>
          </a:fillRef>
          <a:effectRef idx="0">
            <a:schemeClr val="accent1"/>
          </a:effectRef>
          <a:fontRef idx="minor">
            <a:schemeClr val="tx1"/>
          </a:fontRef>
        </p:style>
      </p:cxnSp>
      <p:sp>
        <p:nvSpPr>
          <p:cNvPr id="72" name="Content Placeholder 2">
            <a:extLst>
              <a:ext uri="{FF2B5EF4-FFF2-40B4-BE49-F238E27FC236}">
                <a16:creationId xmlns:a16="http://schemas.microsoft.com/office/drawing/2014/main" id="{5F22B062-6435-BF48-AD65-1F36068BEE98}"/>
              </a:ext>
            </a:extLst>
          </p:cNvPr>
          <p:cNvSpPr txBox="1">
            <a:spLocks/>
          </p:cNvSpPr>
          <p:nvPr/>
        </p:nvSpPr>
        <p:spPr>
          <a:xfrm>
            <a:off x="9792889" y="949017"/>
            <a:ext cx="2340885" cy="5908983"/>
          </a:xfrm>
          <a:prstGeom prst="rect">
            <a:avLst/>
          </a:prstGeom>
        </p:spPr>
        <p:txBody>
          <a:bodyPr vert="horz" lIns="91440" tIns="45720" rIns="91440" bIns="45720" rtlCol="0" anchor="t">
            <a:normAutofit fontScale="47500" lnSpcReduction="20000"/>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585,710</a:t>
            </a:r>
          </a:p>
          <a:p>
            <a:pPr marL="0" marR="0" lvl="1" indent="0" algn="ctr" defTabSz="609021" rtl="0" eaLnBrk="1" fontAlgn="auto" latinLnBrk="0" hangingPunct="1">
              <a:lnSpc>
                <a:spcPct val="100000"/>
              </a:lnSpc>
              <a:spcBef>
                <a:spcPts val="0"/>
              </a:spcBef>
              <a:spcAft>
                <a:spcPts val="0"/>
              </a:spcAft>
              <a:buClrTx/>
              <a:buSzPct val="85000"/>
              <a:buFont typeface="Lucida Grande"/>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TOTAL CASES IN WI</a:t>
            </a:r>
          </a:p>
          <a:p>
            <a:pPr marL="0" marR="0" lvl="1" indent="0" algn="ctr" defTabSz="609021" rtl="0" eaLnBrk="1" fontAlgn="auto" latinLnBrk="0" hangingPunct="1">
              <a:lnSpc>
                <a:spcPct val="100000"/>
              </a:lnSpc>
              <a:spcBef>
                <a:spcPts val="0"/>
              </a:spcBef>
              <a:spcAft>
                <a:spcPts val="0"/>
              </a:spcAft>
              <a:buClrTx/>
              <a:buSzPct val="85000"/>
              <a:buFont typeface="Lucida Grande"/>
              <a:buNone/>
              <a:tabLst/>
              <a:defRPr/>
            </a:pPr>
            <a:endParaRPr lang="en-US" sz="6600" b="1" dirty="0">
              <a:solidFill>
                <a:prstClr val="white"/>
              </a:solidFill>
              <a:latin typeface="Calibri" panose="020F0502020204030204" pitchFamily="34" charset="0"/>
              <a:cs typeface="Calibri" panose="020F05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102,440</a:t>
            </a:r>
          </a:p>
          <a:p>
            <a:pPr marL="0" marR="0" lvl="1" indent="0" algn="ctr" defTabSz="609021" rtl="0" eaLnBrk="1" fontAlgn="auto" latinLnBrk="0" hangingPunct="1">
              <a:lnSpc>
                <a:spcPct val="100000"/>
              </a:lnSpc>
              <a:spcBef>
                <a:spcPts val="0"/>
              </a:spcBef>
              <a:spcAft>
                <a:spcPts val="0"/>
              </a:spcAft>
              <a:buClrTx/>
              <a:buSzPct val="85000"/>
              <a:buFont typeface="Lucida Grande"/>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TOTAL CASES IN MILWAUKEE </a:t>
            </a:r>
            <a:r>
              <a:rPr lang="en-US" sz="3600" b="1" dirty="0">
                <a:solidFill>
                  <a:prstClr val="white"/>
                </a:solidFill>
                <a:latin typeface="Calibri" panose="020F0502020204030204" pitchFamily="34" charset="0"/>
                <a:cs typeface="Calibri" panose="020F0502020204030204" pitchFamily="34" charset="0"/>
              </a:rPr>
              <a:t>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OUNTY</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endParaRPr kumimoji="0" lang="en-US" sz="66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7,989</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PREVIOUS HIGHEST DAILY POSITIVE CASES IN WISCONSIN</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11.18.2020</a:t>
            </a:r>
            <a:endParaRPr kumimoji="0" lang="en-US" sz="66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endPar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1,649</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PREVIOUS HIGHEST DAILY POSITIVE CASES IN MILWAUKEE</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rPr>
              <a:t>11.09.2020</a:t>
            </a:r>
            <a:endParaRPr kumimoji="0" lang="en-US" sz="16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A8E5003-BDEE-404E-95C3-B183EDAEC37A}"/>
              </a:ext>
            </a:extLst>
          </p:cNvPr>
          <p:cNvSpPr txBox="1"/>
          <p:nvPr/>
        </p:nvSpPr>
        <p:spPr>
          <a:xfrm>
            <a:off x="9760449" y="92458"/>
            <a:ext cx="2431551" cy="586443"/>
          </a:xfrm>
          <a:prstGeom prst="rect">
            <a:avLst/>
          </a:prstGeom>
          <a:no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Covid19.MCW.com</a:t>
            </a:r>
          </a:p>
        </p:txBody>
      </p:sp>
      <p:pic>
        <p:nvPicPr>
          <p:cNvPr id="20" name="Picture 19" descr="A picture containing text, sign, outdoor&#10;&#10;Description automatically generated">
            <a:extLst>
              <a:ext uri="{FF2B5EF4-FFF2-40B4-BE49-F238E27FC236}">
                <a16:creationId xmlns:a16="http://schemas.microsoft.com/office/drawing/2014/main" id="{D0C27558-B32A-4638-9486-62728EEFE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259" y="5995919"/>
            <a:ext cx="1947095" cy="792507"/>
          </a:xfrm>
          <a:prstGeom prst="rect">
            <a:avLst/>
          </a:prstGeom>
        </p:spPr>
      </p:pic>
    </p:spTree>
    <p:extLst>
      <p:ext uri="{BB962C8B-B14F-4D97-AF65-F5344CB8AC3E}">
        <p14:creationId xmlns:p14="http://schemas.microsoft.com/office/powerpoint/2010/main" val="2748550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CE0548-12BC-6B40-87BE-3C91BE608499}"/>
              </a:ext>
            </a:extLst>
          </p:cNvPr>
          <p:cNvPicPr>
            <a:picLocks noChangeAspect="1"/>
          </p:cNvPicPr>
          <p:nvPr/>
        </p:nvPicPr>
        <p:blipFill rotWithShape="1">
          <a:blip r:embed="rId2">
            <a:alphaModFix amt="50000"/>
          </a:blip>
          <a:srcRect l="21359" t="20372" r="24994" b="18732"/>
          <a:stretch/>
        </p:blipFill>
        <p:spPr>
          <a:xfrm>
            <a:off x="3783136" y="532804"/>
            <a:ext cx="5964477" cy="6770286"/>
          </a:xfrm>
          <a:prstGeom prst="rect">
            <a:avLst/>
          </a:prstGeom>
        </p:spPr>
      </p:pic>
      <p:sp>
        <p:nvSpPr>
          <p:cNvPr id="23" name="Rectangle 22">
            <a:extLst>
              <a:ext uri="{FF2B5EF4-FFF2-40B4-BE49-F238E27FC236}">
                <a16:creationId xmlns:a16="http://schemas.microsoft.com/office/drawing/2014/main" id="{8DDE3D19-91F1-0445-853C-64F47CC33D40}"/>
              </a:ext>
            </a:extLst>
          </p:cNvPr>
          <p:cNvSpPr/>
          <p:nvPr/>
        </p:nvSpPr>
        <p:spPr>
          <a:xfrm>
            <a:off x="9760447" y="0"/>
            <a:ext cx="2431553" cy="6858000"/>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sp>
        <p:nvSpPr>
          <p:cNvPr id="43" name="Content Placeholder 2">
            <a:extLst>
              <a:ext uri="{FF2B5EF4-FFF2-40B4-BE49-F238E27FC236}">
                <a16:creationId xmlns:a16="http://schemas.microsoft.com/office/drawing/2014/main" id="{0F0DF56C-3DBB-7646-A39C-731489D48ACD}"/>
              </a:ext>
            </a:extLst>
          </p:cNvPr>
          <p:cNvSpPr txBox="1">
            <a:spLocks/>
          </p:cNvSpPr>
          <p:nvPr/>
        </p:nvSpPr>
        <p:spPr>
          <a:xfrm>
            <a:off x="91388" y="2166022"/>
            <a:ext cx="2478684" cy="1790284"/>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6,680</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400" b="1" i="0" u="none" strike="noStrike" kern="1200" cap="none" spc="50" normalizeH="0" baseline="0" noProof="0" dirty="0">
                <a:ln>
                  <a:noFill/>
                </a:ln>
                <a:solidFill>
                  <a:srgbClr val="006F66"/>
                </a:solidFill>
                <a:effectLst/>
                <a:uLnTx/>
                <a:uFillTx/>
                <a:latin typeface="Calibri" panose="020F0502020204030204" pitchFamily="34" charset="0"/>
                <a:cs typeface="Calibri" panose="020F0502020204030204" pitchFamily="34" charset="0"/>
              </a:rPr>
              <a:t>IN WISCONSIN</a:t>
            </a:r>
          </a:p>
        </p:txBody>
      </p:sp>
      <p:sp>
        <p:nvSpPr>
          <p:cNvPr id="46" name="TextBox 45">
            <a:extLst>
              <a:ext uri="{FF2B5EF4-FFF2-40B4-BE49-F238E27FC236}">
                <a16:creationId xmlns:a16="http://schemas.microsoft.com/office/drawing/2014/main" id="{63933CFC-FD5D-1E44-8D13-03D58E8DDDDB}"/>
              </a:ext>
            </a:extLst>
          </p:cNvPr>
          <p:cNvSpPr txBox="1"/>
          <p:nvPr/>
        </p:nvSpPr>
        <p:spPr>
          <a:xfrm>
            <a:off x="-3" y="944223"/>
            <a:ext cx="97604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300" normalizeH="0" baseline="0" noProof="0" dirty="0">
                <a:ln>
                  <a:noFill/>
                </a:ln>
                <a:solidFill>
                  <a:srgbClr val="007066"/>
                </a:solidFill>
                <a:effectLst/>
                <a:uLnTx/>
                <a:uFillTx/>
                <a:latin typeface="Calibri" panose="020F0502020204030204" pitchFamily="34" charset="0"/>
                <a:ea typeface="+mn-ea"/>
                <a:cs typeface="Calibri" panose="020F0502020204030204" pitchFamily="34" charset="0"/>
              </a:rPr>
              <a:t>CUMULATIVE DEATHS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60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WISCONSIN &amp; MILWAUKEE</a:t>
            </a:r>
          </a:p>
        </p:txBody>
      </p:sp>
      <p:sp>
        <p:nvSpPr>
          <p:cNvPr id="64" name="Rectangle 63">
            <a:extLst>
              <a:ext uri="{FF2B5EF4-FFF2-40B4-BE49-F238E27FC236}">
                <a16:creationId xmlns:a16="http://schemas.microsoft.com/office/drawing/2014/main" id="{B749F893-1C87-B549-B4A8-A62407D65BF8}"/>
              </a:ext>
            </a:extLst>
          </p:cNvPr>
          <p:cNvSpPr/>
          <p:nvPr/>
        </p:nvSpPr>
        <p:spPr>
          <a:xfrm>
            <a:off x="0" y="0"/>
            <a:ext cx="9760447" cy="744822"/>
          </a:xfrm>
          <a:prstGeom prst="rect">
            <a:avLst/>
          </a:prstGeom>
          <a:solidFill>
            <a:srgbClr val="4E367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 Placeholder 1">
            <a:extLst>
              <a:ext uri="{FF2B5EF4-FFF2-40B4-BE49-F238E27FC236}">
                <a16:creationId xmlns:a16="http://schemas.microsoft.com/office/drawing/2014/main" id="{04A77EB1-7AB8-B24E-86E0-5663C3F3BBB0}"/>
              </a:ext>
            </a:extLst>
          </p:cNvPr>
          <p:cNvSpPr txBox="1">
            <a:spLocks/>
          </p:cNvSpPr>
          <p:nvPr/>
        </p:nvSpPr>
        <p:spPr>
          <a:xfrm>
            <a:off x="744821" y="-1"/>
            <a:ext cx="9015619"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VARIOUS COVID-19</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INDICATORS – 04.12.2021</a:t>
            </a:r>
          </a:p>
        </p:txBody>
      </p:sp>
      <p:pic>
        <p:nvPicPr>
          <p:cNvPr id="67" name="Picture 66" descr="Logo, company name&#10;&#10;Description automatically generated">
            <a:extLst>
              <a:ext uri="{FF2B5EF4-FFF2-40B4-BE49-F238E27FC236}">
                <a16:creationId xmlns:a16="http://schemas.microsoft.com/office/drawing/2014/main" id="{941322D3-D4CA-D841-810E-E05699E422B8}"/>
              </a:ext>
            </a:extLst>
          </p:cNvPr>
          <p:cNvPicPr>
            <a:picLocks noChangeAspect="1"/>
          </p:cNvPicPr>
          <p:nvPr/>
        </p:nvPicPr>
        <p:blipFill>
          <a:blip r:embed="rId3"/>
          <a:stretch>
            <a:fillRect/>
          </a:stretch>
        </p:blipFill>
        <p:spPr>
          <a:xfrm>
            <a:off x="2" y="0"/>
            <a:ext cx="744819" cy="744819"/>
          </a:xfrm>
          <a:prstGeom prst="rect">
            <a:avLst/>
          </a:prstGeom>
        </p:spPr>
      </p:pic>
      <p:cxnSp>
        <p:nvCxnSpPr>
          <p:cNvPr id="68" name="Straight Connector 67">
            <a:extLst>
              <a:ext uri="{FF2B5EF4-FFF2-40B4-BE49-F238E27FC236}">
                <a16:creationId xmlns:a16="http://schemas.microsoft.com/office/drawing/2014/main" id="{377AFD79-2200-EF4B-9406-EE5ECBDE7F04}"/>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2" name="Content Placeholder 2">
            <a:extLst>
              <a:ext uri="{FF2B5EF4-FFF2-40B4-BE49-F238E27FC236}">
                <a16:creationId xmlns:a16="http://schemas.microsoft.com/office/drawing/2014/main" id="{5F22B062-6435-BF48-AD65-1F36068BEE98}"/>
              </a:ext>
            </a:extLst>
          </p:cNvPr>
          <p:cNvSpPr txBox="1">
            <a:spLocks/>
          </p:cNvSpPr>
          <p:nvPr/>
        </p:nvSpPr>
        <p:spPr>
          <a:xfrm>
            <a:off x="9995419" y="949017"/>
            <a:ext cx="1961607" cy="5908983"/>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0"/>
              </a:spcBef>
              <a:spcAft>
                <a:spcPts val="0"/>
              </a:spcAft>
              <a:buClrTx/>
              <a:buSzPct val="85000"/>
              <a:buFont typeface="Lucida Grande"/>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OF CASES BY RECOVERY STATUS</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97.4%</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RECOVERED</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lang="en-US" sz="4000" dirty="0">
                <a:solidFill>
                  <a:prstClr val="white"/>
                </a:solidFill>
                <a:latin typeface="Calibri Light" panose="020F0302020204030204" pitchFamily="34" charset="0"/>
                <a:cs typeface="Calibri Light" panose="020F0302020204030204" pitchFamily="34" charset="0"/>
              </a:rPr>
              <a:t>1.4</a:t>
            </a:r>
            <a:r>
              <a:rPr kumimoji="0" lang="en-US" sz="40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ACTIVE</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1.1%</a:t>
            </a:r>
          </a:p>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DIED</a:t>
            </a:r>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A8E5003-BDEE-404E-95C3-B183EDAEC37A}"/>
              </a:ext>
            </a:extLst>
          </p:cNvPr>
          <p:cNvSpPr txBox="1"/>
          <p:nvPr/>
        </p:nvSpPr>
        <p:spPr>
          <a:xfrm>
            <a:off x="9760449" y="92458"/>
            <a:ext cx="2431551" cy="586443"/>
          </a:xfrm>
          <a:prstGeom prst="rect">
            <a:avLst/>
          </a:prstGeom>
          <a:no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Covid19.MCW.com</a:t>
            </a:r>
          </a:p>
        </p:txBody>
      </p:sp>
      <p:sp>
        <p:nvSpPr>
          <p:cNvPr id="22" name="TextBox 21">
            <a:extLst>
              <a:ext uri="{FF2B5EF4-FFF2-40B4-BE49-F238E27FC236}">
                <a16:creationId xmlns:a16="http://schemas.microsoft.com/office/drawing/2014/main" id="{8A11595B-5175-0346-A45C-AE26E3140CCC}"/>
              </a:ext>
            </a:extLst>
          </p:cNvPr>
          <p:cNvSpPr txBox="1"/>
          <p:nvPr/>
        </p:nvSpPr>
        <p:spPr>
          <a:xfrm>
            <a:off x="2607964" y="6520628"/>
            <a:ext cx="4578758"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SOURCE: X </a:t>
            </a:r>
          </a:p>
        </p:txBody>
      </p:sp>
      <p:sp>
        <p:nvSpPr>
          <p:cNvPr id="27" name="Content Placeholder 2">
            <a:extLst>
              <a:ext uri="{FF2B5EF4-FFF2-40B4-BE49-F238E27FC236}">
                <a16:creationId xmlns:a16="http://schemas.microsoft.com/office/drawing/2014/main" id="{AB377CC4-96B8-8044-9749-53F8BC08B9F8}"/>
              </a:ext>
            </a:extLst>
          </p:cNvPr>
          <p:cNvSpPr txBox="1">
            <a:spLocks/>
          </p:cNvSpPr>
          <p:nvPr/>
        </p:nvSpPr>
        <p:spPr>
          <a:xfrm>
            <a:off x="114954" y="3630233"/>
            <a:ext cx="2431552" cy="1126832"/>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4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54.2%</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MALE</a:t>
            </a:r>
          </a:p>
        </p:txBody>
      </p:sp>
      <p:sp>
        <p:nvSpPr>
          <p:cNvPr id="28" name="Content Placeholder 2">
            <a:extLst>
              <a:ext uri="{FF2B5EF4-FFF2-40B4-BE49-F238E27FC236}">
                <a16:creationId xmlns:a16="http://schemas.microsoft.com/office/drawing/2014/main" id="{F6FC8775-5190-7548-87BA-9F39078880F6}"/>
              </a:ext>
            </a:extLst>
          </p:cNvPr>
          <p:cNvSpPr txBox="1">
            <a:spLocks/>
          </p:cNvSpPr>
          <p:nvPr/>
        </p:nvSpPr>
        <p:spPr>
          <a:xfrm>
            <a:off x="114954" y="4699984"/>
            <a:ext cx="2431552" cy="1126832"/>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4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45.7%</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FEMALE</a:t>
            </a:r>
          </a:p>
        </p:txBody>
      </p:sp>
      <p:sp>
        <p:nvSpPr>
          <p:cNvPr id="29" name="Content Placeholder 2">
            <a:extLst>
              <a:ext uri="{FF2B5EF4-FFF2-40B4-BE49-F238E27FC236}">
                <a16:creationId xmlns:a16="http://schemas.microsoft.com/office/drawing/2014/main" id="{664F20E4-795E-384F-8960-59787C4F0D66}"/>
              </a:ext>
            </a:extLst>
          </p:cNvPr>
          <p:cNvSpPr txBox="1">
            <a:spLocks/>
          </p:cNvSpPr>
          <p:nvPr/>
        </p:nvSpPr>
        <p:spPr>
          <a:xfrm>
            <a:off x="2224288" y="2403669"/>
            <a:ext cx="2820912" cy="1126832"/>
          </a:xfrm>
          <a:prstGeom prst="rect">
            <a:avLst/>
          </a:prstGeom>
        </p:spPr>
        <p:txBody>
          <a:bodyPr vert="horz" lIns="91440" tIns="45720" rIns="91440" bIns="45720" rtlCol="0" anchor="t">
            <a:normAutofit fontScale="92500" lnSpcReduction="20000"/>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8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7.2%</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BLACK/</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AFRICAN AMERICAN</a:t>
            </a:r>
          </a:p>
        </p:txBody>
      </p:sp>
      <p:sp>
        <p:nvSpPr>
          <p:cNvPr id="30" name="Content Placeholder 2">
            <a:extLst>
              <a:ext uri="{FF2B5EF4-FFF2-40B4-BE49-F238E27FC236}">
                <a16:creationId xmlns:a16="http://schemas.microsoft.com/office/drawing/2014/main" id="{952AD225-F2F6-9540-9C53-4980B29E9807}"/>
              </a:ext>
            </a:extLst>
          </p:cNvPr>
          <p:cNvSpPr txBox="1">
            <a:spLocks/>
          </p:cNvSpPr>
          <p:nvPr/>
        </p:nvSpPr>
        <p:spPr>
          <a:xfrm>
            <a:off x="2418968" y="3580367"/>
            <a:ext cx="2431552" cy="1126832"/>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4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86.4%</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WHITE</a:t>
            </a:r>
          </a:p>
        </p:txBody>
      </p:sp>
      <p:sp>
        <p:nvSpPr>
          <p:cNvPr id="31" name="Content Placeholder 2">
            <a:extLst>
              <a:ext uri="{FF2B5EF4-FFF2-40B4-BE49-F238E27FC236}">
                <a16:creationId xmlns:a16="http://schemas.microsoft.com/office/drawing/2014/main" id="{43586E45-8839-4947-B3EC-7DD545E9DD4E}"/>
              </a:ext>
            </a:extLst>
          </p:cNvPr>
          <p:cNvSpPr txBox="1">
            <a:spLocks/>
          </p:cNvSpPr>
          <p:nvPr/>
        </p:nvSpPr>
        <p:spPr>
          <a:xfrm>
            <a:off x="2418968" y="4650118"/>
            <a:ext cx="2431552" cy="1126832"/>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lang="en-US" sz="4400" dirty="0">
                <a:solidFill>
                  <a:srgbClr val="007066"/>
                </a:solidFill>
                <a:latin typeface="Calibri Light" panose="020F0302020204030204" pitchFamily="34" charset="0"/>
                <a:cs typeface="Calibri Light" panose="020F0302020204030204" pitchFamily="34" charset="0"/>
              </a:rPr>
              <a:t>5.8</a:t>
            </a:r>
            <a:r>
              <a:rPr kumimoji="0" lang="en-US" sz="44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HISPANIC/LATINX</a:t>
            </a:r>
          </a:p>
        </p:txBody>
      </p:sp>
      <p:cxnSp>
        <p:nvCxnSpPr>
          <p:cNvPr id="32" name="Straight Connector 31">
            <a:extLst>
              <a:ext uri="{FF2B5EF4-FFF2-40B4-BE49-F238E27FC236}">
                <a16:creationId xmlns:a16="http://schemas.microsoft.com/office/drawing/2014/main" id="{4BA255B5-F8B6-F844-BBF6-007A7510684C}"/>
              </a:ext>
            </a:extLst>
          </p:cNvPr>
          <p:cNvCxnSpPr>
            <a:cxnSpLocks/>
          </p:cNvCxnSpPr>
          <p:nvPr/>
        </p:nvCxnSpPr>
        <p:spPr>
          <a:xfrm>
            <a:off x="4888089" y="2160598"/>
            <a:ext cx="0" cy="375317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57CBAB05-3FC4-9646-A754-90BD22481556}"/>
              </a:ext>
            </a:extLst>
          </p:cNvPr>
          <p:cNvSpPr txBox="1">
            <a:spLocks/>
          </p:cNvSpPr>
          <p:nvPr/>
        </p:nvSpPr>
        <p:spPr>
          <a:xfrm>
            <a:off x="5004469" y="2194559"/>
            <a:ext cx="2478684" cy="1755549"/>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6600" b="0" i="0" u="none" strike="noStrike" kern="1200" cap="none" spc="0" normalizeH="0" baseline="0" noProof="0" dirty="0">
                <a:ln>
                  <a:noFill/>
                </a:ln>
                <a:solidFill>
                  <a:srgbClr val="006F66"/>
                </a:solidFill>
                <a:effectLst/>
                <a:uLnTx/>
                <a:uFillTx/>
                <a:latin typeface="Calibri Light" panose="020F0302020204030204" pitchFamily="34" charset="0"/>
                <a:cs typeface="Calibri Light" panose="020F0302020204030204" pitchFamily="34" charset="0"/>
              </a:rPr>
              <a:t>1,271</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400" b="1" i="0" u="none" strike="noStrike" kern="1200" cap="none" spc="50" normalizeH="0" baseline="0" noProof="0" dirty="0">
                <a:ln>
                  <a:noFill/>
                </a:ln>
                <a:solidFill>
                  <a:srgbClr val="006F66"/>
                </a:solidFill>
                <a:effectLst/>
                <a:uLnTx/>
                <a:uFillTx/>
                <a:latin typeface="Calibri" panose="020F0502020204030204" pitchFamily="34" charset="0"/>
                <a:cs typeface="Calibri" panose="020F0502020204030204" pitchFamily="34" charset="0"/>
              </a:rPr>
              <a:t>IN MILWAUKEE</a:t>
            </a:r>
          </a:p>
        </p:txBody>
      </p:sp>
      <p:sp>
        <p:nvSpPr>
          <p:cNvPr id="34" name="Content Placeholder 2">
            <a:extLst>
              <a:ext uri="{FF2B5EF4-FFF2-40B4-BE49-F238E27FC236}">
                <a16:creationId xmlns:a16="http://schemas.microsoft.com/office/drawing/2014/main" id="{58A07A7A-18A8-F347-A1AF-7EBE37DE85C6}"/>
              </a:ext>
            </a:extLst>
          </p:cNvPr>
          <p:cNvSpPr txBox="1">
            <a:spLocks/>
          </p:cNvSpPr>
          <p:nvPr/>
        </p:nvSpPr>
        <p:spPr>
          <a:xfrm>
            <a:off x="5015208" y="3624036"/>
            <a:ext cx="2431552" cy="1126832"/>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lang="en-US" sz="4400" dirty="0">
                <a:solidFill>
                  <a:srgbClr val="007066"/>
                </a:solidFill>
                <a:latin typeface="Calibri Light" panose="020F0302020204030204" pitchFamily="34" charset="0"/>
                <a:cs typeface="Calibri Light" panose="020F0302020204030204" pitchFamily="34" charset="0"/>
              </a:rPr>
              <a:t>54.4</a:t>
            </a:r>
            <a:r>
              <a:rPr kumimoji="0" lang="en-US" sz="44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MALE</a:t>
            </a:r>
          </a:p>
        </p:txBody>
      </p:sp>
      <p:sp>
        <p:nvSpPr>
          <p:cNvPr id="35" name="Content Placeholder 2">
            <a:extLst>
              <a:ext uri="{FF2B5EF4-FFF2-40B4-BE49-F238E27FC236}">
                <a16:creationId xmlns:a16="http://schemas.microsoft.com/office/drawing/2014/main" id="{49FF4BA3-C096-9241-B89D-0CA7564D3284}"/>
              </a:ext>
            </a:extLst>
          </p:cNvPr>
          <p:cNvSpPr txBox="1">
            <a:spLocks/>
          </p:cNvSpPr>
          <p:nvPr/>
        </p:nvSpPr>
        <p:spPr>
          <a:xfrm>
            <a:off x="5015208" y="4694560"/>
            <a:ext cx="2431552" cy="1126832"/>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4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45.6%</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FEMALE</a:t>
            </a:r>
          </a:p>
        </p:txBody>
      </p:sp>
      <p:sp>
        <p:nvSpPr>
          <p:cNvPr id="36" name="Content Placeholder 2">
            <a:extLst>
              <a:ext uri="{FF2B5EF4-FFF2-40B4-BE49-F238E27FC236}">
                <a16:creationId xmlns:a16="http://schemas.microsoft.com/office/drawing/2014/main" id="{A1919BC5-4971-8F43-9632-6634C216FFF3}"/>
              </a:ext>
            </a:extLst>
          </p:cNvPr>
          <p:cNvSpPr txBox="1">
            <a:spLocks/>
          </p:cNvSpPr>
          <p:nvPr/>
        </p:nvSpPr>
        <p:spPr>
          <a:xfrm>
            <a:off x="7124542" y="2397472"/>
            <a:ext cx="2820912" cy="1126832"/>
          </a:xfrm>
          <a:prstGeom prst="rect">
            <a:avLst/>
          </a:prstGeom>
        </p:spPr>
        <p:txBody>
          <a:bodyPr vert="horz" lIns="91440" tIns="45720" rIns="91440" bIns="45720" rtlCol="0" anchor="t">
            <a:normAutofit fontScale="92500" lnSpcReduction="20000"/>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8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25.7%</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BLACK/</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AFRICAN AMERICAN</a:t>
            </a:r>
          </a:p>
        </p:txBody>
      </p:sp>
      <p:sp>
        <p:nvSpPr>
          <p:cNvPr id="37" name="Content Placeholder 2">
            <a:extLst>
              <a:ext uri="{FF2B5EF4-FFF2-40B4-BE49-F238E27FC236}">
                <a16:creationId xmlns:a16="http://schemas.microsoft.com/office/drawing/2014/main" id="{02DD31B2-2669-F442-A556-D56D8E45D771}"/>
              </a:ext>
            </a:extLst>
          </p:cNvPr>
          <p:cNvSpPr txBox="1">
            <a:spLocks/>
          </p:cNvSpPr>
          <p:nvPr/>
        </p:nvSpPr>
        <p:spPr>
          <a:xfrm>
            <a:off x="7319222" y="3574170"/>
            <a:ext cx="2431552" cy="1126832"/>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4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57.1%</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WHITE</a:t>
            </a:r>
          </a:p>
        </p:txBody>
      </p:sp>
      <p:sp>
        <p:nvSpPr>
          <p:cNvPr id="38" name="Content Placeholder 2">
            <a:extLst>
              <a:ext uri="{FF2B5EF4-FFF2-40B4-BE49-F238E27FC236}">
                <a16:creationId xmlns:a16="http://schemas.microsoft.com/office/drawing/2014/main" id="{087B8004-8FFB-1F41-889A-F06AF714F4A8}"/>
              </a:ext>
            </a:extLst>
          </p:cNvPr>
          <p:cNvSpPr txBox="1">
            <a:spLocks/>
          </p:cNvSpPr>
          <p:nvPr/>
        </p:nvSpPr>
        <p:spPr>
          <a:xfrm>
            <a:off x="7319222" y="4643921"/>
            <a:ext cx="2431552" cy="1126832"/>
          </a:xfrm>
          <a:prstGeom prst="rect">
            <a:avLst/>
          </a:prstGeom>
        </p:spPr>
        <p:txBody>
          <a:bodyPr vert="horz" lIns="91440" tIns="45720" rIns="91440" bIns="45720" rtlCol="0" anchor="t">
            <a:normAutofit/>
          </a:bodyPr>
          <a:lstStyle>
            <a:lvl1pPr marL="228384" indent="-228384" algn="l" defTabSz="609021" rtl="0" eaLnBrk="1" latinLnBrk="0" hangingPunct="1">
              <a:spcBef>
                <a:spcPts val="384"/>
              </a:spcBef>
              <a:buFont typeface="Arial"/>
              <a:buChar char="•"/>
              <a:defRPr sz="2664" kern="1200" baseline="0">
                <a:solidFill>
                  <a:srgbClr val="141313"/>
                </a:solidFill>
                <a:latin typeface="Franklin Gothic Book" charset="0"/>
                <a:ea typeface="Franklin Gothic Book" charset="0"/>
                <a:cs typeface="Franklin Gothic Book" charset="0"/>
              </a:defRPr>
            </a:lvl1pPr>
            <a:lvl2pPr marL="230498" indent="232613" algn="l" defTabSz="609021" rtl="0" eaLnBrk="1" latinLnBrk="0" hangingPunct="1">
              <a:spcBef>
                <a:spcPts val="384"/>
              </a:spcBef>
              <a:buSzPct val="85000"/>
              <a:buFont typeface="Lucida Grande"/>
              <a:buChar char="-"/>
              <a:defRPr sz="2131" kern="1200">
                <a:solidFill>
                  <a:srgbClr val="141313"/>
                </a:solidFill>
                <a:latin typeface="Franklin Gothic Book" charset="0"/>
                <a:ea typeface="Franklin Gothic Book" charset="0"/>
                <a:cs typeface="Franklin Gothic Book" charset="0"/>
              </a:defRPr>
            </a:lvl2pPr>
            <a:lvl3pPr marL="463111" indent="217811" algn="l" defTabSz="609021" rtl="0" eaLnBrk="1" latinLnBrk="0" hangingPunct="1">
              <a:spcBef>
                <a:spcPts val="384"/>
              </a:spcBef>
              <a:buSzPct val="60000"/>
              <a:buFont typeface="Wingdings" charset="2"/>
              <a:buChar char=""/>
              <a:defRPr sz="1599" kern="1200">
                <a:solidFill>
                  <a:srgbClr val="141313"/>
                </a:solidFill>
                <a:latin typeface="Franklin Gothic Book" charset="0"/>
                <a:ea typeface="Franklin Gothic Book" charset="0"/>
                <a:cs typeface="Franklin Gothic Book" charset="0"/>
              </a:defRPr>
            </a:lvl3pPr>
            <a:lvl4pPr marL="2131573"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4pPr>
            <a:lvl5pPr marL="2740594" indent="-304511" algn="l" defTabSz="609021" rtl="0" eaLnBrk="1" latinLnBrk="0" hangingPunct="1">
              <a:spcBef>
                <a:spcPct val="20000"/>
              </a:spcBef>
              <a:buFont typeface="Arial"/>
              <a:buChar char="»"/>
              <a:defRPr sz="1599" kern="1200">
                <a:solidFill>
                  <a:schemeClr val="tx1"/>
                </a:solidFill>
                <a:latin typeface="Times New Roman"/>
                <a:ea typeface="+mn-ea"/>
                <a:cs typeface="+mn-cs"/>
              </a:defRPr>
            </a:lvl5pPr>
            <a:lvl6pPr marL="3349615" indent="-304511"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1"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6" indent="-304511"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7" indent="-304511" algn="l" defTabSz="609021" rtl="0" eaLnBrk="1" latinLnBrk="0" hangingPunct="1">
              <a:spcBef>
                <a:spcPct val="20000"/>
              </a:spcBef>
              <a:buFont typeface="Arial"/>
              <a:buChar char="•"/>
              <a:defRPr sz="2664" kern="1200">
                <a:solidFill>
                  <a:schemeClr val="tx1"/>
                </a:solidFill>
                <a:latin typeface="+mn-lt"/>
                <a:ea typeface="+mn-ea"/>
                <a:cs typeface="+mn-cs"/>
              </a:defRPr>
            </a:lvl9pPr>
          </a:lstStyle>
          <a:p>
            <a:pPr marL="0" marR="0" lvl="1" indent="0" algn="ctr" defTabSz="609021" rtl="0" eaLnBrk="1" fontAlgn="auto" latinLnBrk="0" hangingPunct="1">
              <a:lnSpc>
                <a:spcPct val="100000"/>
              </a:lnSpc>
              <a:spcBef>
                <a:spcPts val="400"/>
              </a:spcBef>
              <a:spcAft>
                <a:spcPts val="0"/>
              </a:spcAft>
              <a:buClrTx/>
              <a:buSzPct val="85000"/>
              <a:buFont typeface="Lucida Grande"/>
              <a:buNone/>
              <a:tabLst/>
              <a:defRPr/>
            </a:pPr>
            <a:r>
              <a:rPr kumimoji="0" lang="en-US" sz="4400" b="0" i="0" u="none" strike="noStrike" kern="1200" cap="none" spc="0" normalizeH="0" baseline="0" noProof="0" dirty="0">
                <a:ln>
                  <a:noFill/>
                </a:ln>
                <a:solidFill>
                  <a:srgbClr val="007066"/>
                </a:solidFill>
                <a:effectLst/>
                <a:uLnTx/>
                <a:uFillTx/>
                <a:latin typeface="Calibri Light" panose="020F0302020204030204" pitchFamily="34" charset="0"/>
                <a:cs typeface="Calibri Light" panose="020F0302020204030204" pitchFamily="34" charset="0"/>
              </a:rPr>
              <a:t>12.9%</a:t>
            </a:r>
          </a:p>
          <a:p>
            <a:pPr marL="0" marR="0" lvl="1" indent="0" algn="ctr" defTabSz="609021" rtl="0" eaLnBrk="1" fontAlgn="auto" latinLnBrk="0" hangingPunct="1">
              <a:lnSpc>
                <a:spcPts val="1180"/>
              </a:lnSpc>
              <a:spcBef>
                <a:spcPts val="400"/>
              </a:spcBef>
              <a:spcAft>
                <a:spcPts val="0"/>
              </a:spcAft>
              <a:buClrTx/>
              <a:buSzPct val="85000"/>
              <a:buFont typeface="Lucida Grande"/>
              <a:buNone/>
              <a:tabLst/>
              <a:defRPr/>
            </a:pPr>
            <a:r>
              <a:rPr kumimoji="0" lang="en-US" sz="2000" b="0" i="0" u="none" strike="noStrike" kern="1200" cap="none" spc="50" normalizeH="0" baseline="0" noProof="0" dirty="0">
                <a:ln>
                  <a:noFill/>
                </a:ln>
                <a:solidFill>
                  <a:prstClr val="white">
                    <a:lumMod val="65000"/>
                  </a:prstClr>
                </a:solidFill>
                <a:effectLst/>
                <a:uLnTx/>
                <a:uFillTx/>
                <a:latin typeface="Calibri Light" panose="020F0302020204030204" pitchFamily="34" charset="0"/>
                <a:cs typeface="Calibri Light" panose="020F0302020204030204" pitchFamily="34" charset="0"/>
              </a:rPr>
              <a:t>HISPANIC/LATINX</a:t>
            </a:r>
          </a:p>
        </p:txBody>
      </p:sp>
      <p:pic>
        <p:nvPicPr>
          <p:cNvPr id="39" name="Picture 38" descr="A picture containing text, sign, outdoor&#10;&#10;Description automatically generated">
            <a:extLst>
              <a:ext uri="{FF2B5EF4-FFF2-40B4-BE49-F238E27FC236}">
                <a16:creationId xmlns:a16="http://schemas.microsoft.com/office/drawing/2014/main" id="{64F2B081-FA1E-4124-A46D-BD2361E0F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259" y="5995919"/>
            <a:ext cx="1947095" cy="792507"/>
          </a:xfrm>
          <a:prstGeom prst="rect">
            <a:avLst/>
          </a:prstGeom>
        </p:spPr>
      </p:pic>
    </p:spTree>
    <p:extLst>
      <p:ext uri="{BB962C8B-B14F-4D97-AF65-F5344CB8AC3E}">
        <p14:creationId xmlns:p14="http://schemas.microsoft.com/office/powerpoint/2010/main" val="325989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E37B4B-9E80-48ED-887C-28E7DD474BB5}"/>
              </a:ext>
            </a:extLst>
          </p:cNvPr>
          <p:cNvSpPr/>
          <p:nvPr/>
        </p:nvSpPr>
        <p:spPr>
          <a:xfrm>
            <a:off x="9760447" y="0"/>
            <a:ext cx="2431553" cy="6858000"/>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id="{C567389B-B268-4C25-A98B-C091422FA832}"/>
              </a:ext>
            </a:extLst>
          </p:cNvPr>
          <p:cNvPicPr>
            <a:picLocks noChangeAspect="1"/>
          </p:cNvPicPr>
          <p:nvPr/>
        </p:nvPicPr>
        <p:blipFill rotWithShape="1">
          <a:blip r:embed="rId2">
            <a:alphaModFix amt="50000"/>
          </a:blip>
          <a:srcRect l="5847" r="49246"/>
          <a:stretch/>
        </p:blipFill>
        <p:spPr>
          <a:xfrm>
            <a:off x="9760447" y="1804582"/>
            <a:ext cx="2431553" cy="3248836"/>
          </a:xfrm>
          <a:prstGeom prst="rect">
            <a:avLst/>
          </a:prstGeom>
        </p:spPr>
      </p:pic>
      <p:sp>
        <p:nvSpPr>
          <p:cNvPr id="4" name="Text Placeholder 1">
            <a:extLst>
              <a:ext uri="{FF2B5EF4-FFF2-40B4-BE49-F238E27FC236}">
                <a16:creationId xmlns:a16="http://schemas.microsoft.com/office/drawing/2014/main" id="{27665139-D368-452C-BEC5-C30302118340}"/>
              </a:ext>
            </a:extLst>
          </p:cNvPr>
          <p:cNvSpPr txBox="1">
            <a:spLocks/>
          </p:cNvSpPr>
          <p:nvPr/>
        </p:nvSpPr>
        <p:spPr>
          <a:xfrm>
            <a:off x="744821" y="-1"/>
            <a:ext cx="9015619"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KEY TAKEAWAYS</a:t>
            </a:r>
          </a:p>
        </p:txBody>
      </p:sp>
      <p:pic>
        <p:nvPicPr>
          <p:cNvPr id="5" name="Picture 4" descr="Logo, company name&#10;&#10;Description automatically generated">
            <a:extLst>
              <a:ext uri="{FF2B5EF4-FFF2-40B4-BE49-F238E27FC236}">
                <a16:creationId xmlns:a16="http://schemas.microsoft.com/office/drawing/2014/main" id="{10D067C1-E076-4C49-8880-A2A2554A61A4}"/>
              </a:ext>
            </a:extLst>
          </p:cNvPr>
          <p:cNvPicPr>
            <a:picLocks noChangeAspect="1"/>
          </p:cNvPicPr>
          <p:nvPr/>
        </p:nvPicPr>
        <p:blipFill>
          <a:blip r:embed="rId3"/>
          <a:stretch>
            <a:fillRect/>
          </a:stretch>
        </p:blipFill>
        <p:spPr>
          <a:xfrm>
            <a:off x="2" y="0"/>
            <a:ext cx="744819" cy="744819"/>
          </a:xfrm>
          <a:prstGeom prst="rect">
            <a:avLst/>
          </a:prstGeom>
        </p:spPr>
      </p:pic>
      <p:cxnSp>
        <p:nvCxnSpPr>
          <p:cNvPr id="8" name="Straight Connector 7">
            <a:extLst>
              <a:ext uri="{FF2B5EF4-FFF2-40B4-BE49-F238E27FC236}">
                <a16:creationId xmlns:a16="http://schemas.microsoft.com/office/drawing/2014/main" id="{5E9C05E5-0895-432B-A7BC-BDC0E3AD0706}"/>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3594BB-137C-4153-9B8A-5851EE30B768}"/>
              </a:ext>
            </a:extLst>
          </p:cNvPr>
          <p:cNvSpPr txBox="1"/>
          <p:nvPr/>
        </p:nvSpPr>
        <p:spPr>
          <a:xfrm>
            <a:off x="9760449" y="92458"/>
            <a:ext cx="2431551" cy="586443"/>
          </a:xfrm>
          <a:prstGeom prst="rect">
            <a:avLst/>
          </a:prstGeom>
          <a:no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Covid19.MCW.com</a:t>
            </a:r>
          </a:p>
        </p:txBody>
      </p:sp>
      <p:sp>
        <p:nvSpPr>
          <p:cNvPr id="7" name="Text Placeholder 6">
            <a:extLst>
              <a:ext uri="{FF2B5EF4-FFF2-40B4-BE49-F238E27FC236}">
                <a16:creationId xmlns:a16="http://schemas.microsoft.com/office/drawing/2014/main" id="{63BEDD5E-6F30-4CD8-B4E6-87AB06FE0811}"/>
              </a:ext>
            </a:extLst>
          </p:cNvPr>
          <p:cNvSpPr>
            <a:spLocks noGrp="1"/>
          </p:cNvSpPr>
          <p:nvPr>
            <p:ph type="body" sz="quarter" idx="12"/>
          </p:nvPr>
        </p:nvSpPr>
        <p:spPr>
          <a:xfrm>
            <a:off x="199473" y="1013791"/>
            <a:ext cx="9371247" cy="5317435"/>
          </a:xfrm>
        </p:spPr>
        <p:txBody>
          <a:bodyPr/>
          <a:lstStyle/>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r>
              <a:rPr kumimoji="0" lang="en-US" sz="22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WI is doing better now than during the Spring, Summer and November surges of 2020; BUT, cases and hospitalizations are rising. Cases are averaging 789 per day, up from recent 7-day average low of 363 on 03.11.2021. Hospitalizations are up 50% since low of 193 was reported on 03.21.2021</a:t>
            </a:r>
          </a:p>
          <a:p>
            <a:pPr marL="0" marR="0" lvl="0" indent="0" algn="l" defTabSz="608473" rtl="0" eaLnBrk="1" fontAlgn="auto" latinLnBrk="0" hangingPunct="1">
              <a:lnSpc>
                <a:spcPct val="100000"/>
              </a:lnSpc>
              <a:spcBef>
                <a:spcPts val="384"/>
              </a:spcBef>
              <a:spcAft>
                <a:spcPts val="0"/>
              </a:spcAft>
              <a:buClrTx/>
              <a:buSzTx/>
              <a:buFont typeface="Arial"/>
              <a:buNone/>
              <a:tabLst/>
              <a:defRPr/>
            </a:pPr>
            <a:endParaRPr kumimoji="0" lang="en-US" sz="11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r>
              <a:rPr kumimoji="0" lang="en-US" sz="22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7-day average for new US daily cases has risen from under 50,00 in mid-March to 69,632. Hospitalizations are up 9% in the US. However, deaths in US are still trending downward.</a:t>
            </a:r>
          </a:p>
          <a:p>
            <a:pPr marL="0" marR="0" lvl="0" indent="0" algn="l" defTabSz="608473" rtl="0" eaLnBrk="1" fontAlgn="auto" latinLnBrk="0" hangingPunct="1">
              <a:lnSpc>
                <a:spcPct val="100000"/>
              </a:lnSpc>
              <a:spcBef>
                <a:spcPts val="384"/>
              </a:spcBef>
              <a:spcAft>
                <a:spcPts val="0"/>
              </a:spcAft>
              <a:buClrTx/>
              <a:buSzTx/>
              <a:buNone/>
              <a:tabLst/>
              <a:defRPr/>
            </a:pPr>
            <a:endParaRPr kumimoji="0" lang="en-US" sz="11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r>
              <a:rPr lang="en-US" sz="2200" dirty="0"/>
              <a:t>State trends are variable, with surges in Michigan, NY, and NJ. Minnesota cases continue to rise. Illinois cases have increased 50% over last two weeks. Deaths are rising in Minnesota and Michigan.</a:t>
            </a:r>
            <a:endParaRPr kumimoji="0" lang="en-US" sz="22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0" marR="0" lvl="0" indent="0" algn="l" defTabSz="608473" rtl="0" eaLnBrk="1" fontAlgn="auto" latinLnBrk="0" hangingPunct="1">
              <a:lnSpc>
                <a:spcPct val="100000"/>
              </a:lnSpc>
              <a:spcBef>
                <a:spcPts val="384"/>
              </a:spcBef>
              <a:spcAft>
                <a:spcPts val="0"/>
              </a:spcAft>
              <a:buClrTx/>
              <a:buSzTx/>
              <a:buFont typeface="Arial"/>
              <a:buNone/>
              <a:tabLst/>
              <a:defRPr/>
            </a:pPr>
            <a:endParaRPr kumimoji="0" lang="en-US" sz="11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r>
              <a:rPr lang="en-US" sz="2200" dirty="0"/>
              <a:t>Competing forces… increasing COVID-19 vaccinations </a:t>
            </a:r>
            <a:r>
              <a:rPr lang="en-US" sz="2200" i="1" dirty="0"/>
              <a:t>vs </a:t>
            </a:r>
            <a:r>
              <a:rPr lang="en-US" sz="2200" dirty="0"/>
              <a:t>pandemic fatigue + more contagious variant strains. </a:t>
            </a:r>
            <a:endParaRPr kumimoji="0" lang="en-US" sz="22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endParaRPr lang="en-US" sz="2200" dirty="0"/>
          </a:p>
        </p:txBody>
      </p:sp>
      <p:pic>
        <p:nvPicPr>
          <p:cNvPr id="13" name="Picture 12" descr="A picture containing text, sign, outdoor&#10;&#10;Description automatically generated">
            <a:extLst>
              <a:ext uri="{FF2B5EF4-FFF2-40B4-BE49-F238E27FC236}">
                <a16:creationId xmlns:a16="http://schemas.microsoft.com/office/drawing/2014/main" id="{9CAE27B3-3495-47EF-8D2E-E69C5CD91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890" y="6097810"/>
            <a:ext cx="1805464" cy="734860"/>
          </a:xfrm>
          <a:prstGeom prst="rect">
            <a:avLst/>
          </a:prstGeom>
        </p:spPr>
      </p:pic>
    </p:spTree>
    <p:extLst>
      <p:ext uri="{BB962C8B-B14F-4D97-AF65-F5344CB8AC3E}">
        <p14:creationId xmlns:p14="http://schemas.microsoft.com/office/powerpoint/2010/main" val="155235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0F52BB-6A5D-47C0-9BCF-318CC4BBFEF4}"/>
              </a:ext>
            </a:extLst>
          </p:cNvPr>
          <p:cNvSpPr>
            <a:spLocks noGrp="1"/>
          </p:cNvSpPr>
          <p:nvPr>
            <p:ph type="body" sz="quarter" idx="12"/>
          </p:nvPr>
        </p:nvSpPr>
        <p:spPr>
          <a:xfrm>
            <a:off x="146718" y="1066800"/>
            <a:ext cx="5278622" cy="4811487"/>
          </a:xfrm>
        </p:spPr>
        <p:txBody>
          <a:bodyPr/>
          <a:lstStyle/>
          <a:p>
            <a:pPr marL="0" indent="0" algn="ctr">
              <a:spcBef>
                <a:spcPts val="200"/>
              </a:spcBef>
              <a:buNone/>
            </a:pPr>
            <a:r>
              <a:rPr lang="en-US" sz="1800" dirty="0">
                <a:solidFill>
                  <a:schemeClr val="tx2"/>
                </a:solidFill>
              </a:rPr>
              <a:t> </a:t>
            </a:r>
          </a:p>
        </p:txBody>
      </p:sp>
      <p:sp>
        <p:nvSpPr>
          <p:cNvPr id="9" name="Text Placeholder 1">
            <a:extLst>
              <a:ext uri="{FF2B5EF4-FFF2-40B4-BE49-F238E27FC236}">
                <a16:creationId xmlns:a16="http://schemas.microsoft.com/office/drawing/2014/main" id="{4E92672C-9CB1-5E4B-B8E4-062DF32E6445}"/>
              </a:ext>
            </a:extLst>
          </p:cNvPr>
          <p:cNvSpPr txBox="1">
            <a:spLocks/>
          </p:cNvSpPr>
          <p:nvPr/>
        </p:nvSpPr>
        <p:spPr>
          <a:xfrm>
            <a:off x="744822" y="-1"/>
            <a:ext cx="9015628"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WISCONSIN COVID-19 VACCINE DISTRIBUTION</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0" name="Picture 9" descr="Logo, company name&#10;&#10;Description automatically generated">
            <a:extLst>
              <a:ext uri="{FF2B5EF4-FFF2-40B4-BE49-F238E27FC236}">
                <a16:creationId xmlns:a16="http://schemas.microsoft.com/office/drawing/2014/main" id="{6B66A45D-278A-EF49-85E5-142D4F91A464}"/>
              </a:ext>
            </a:extLst>
          </p:cNvPr>
          <p:cNvPicPr>
            <a:picLocks noChangeAspect="1"/>
          </p:cNvPicPr>
          <p:nvPr/>
        </p:nvPicPr>
        <p:blipFill>
          <a:blip r:embed="rId2"/>
          <a:stretch>
            <a:fillRect/>
          </a:stretch>
        </p:blipFill>
        <p:spPr>
          <a:xfrm>
            <a:off x="2" y="0"/>
            <a:ext cx="744819" cy="744819"/>
          </a:xfrm>
          <a:prstGeom prst="rect">
            <a:avLst/>
          </a:prstGeom>
        </p:spPr>
      </p:pic>
      <p:cxnSp>
        <p:nvCxnSpPr>
          <p:cNvPr id="11" name="Straight Connector 10">
            <a:extLst>
              <a:ext uri="{FF2B5EF4-FFF2-40B4-BE49-F238E27FC236}">
                <a16:creationId xmlns:a16="http://schemas.microsoft.com/office/drawing/2014/main" id="{C4B5A0CA-04F8-7942-9D5B-897F0924A898}"/>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5CF23FF-EDB6-A54F-BF6A-56E6BC261EAC}"/>
              </a:ext>
            </a:extLst>
          </p:cNvPr>
          <p:cNvSpPr/>
          <p:nvPr/>
        </p:nvSpPr>
        <p:spPr>
          <a:xfrm>
            <a:off x="10984675" y="5652655"/>
            <a:ext cx="1207325" cy="12053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888B8D"/>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A482C78-EF3E-4AB7-BE08-D140C0CE4C2E}"/>
              </a:ext>
            </a:extLst>
          </p:cNvPr>
          <p:cNvSpPr txBox="1"/>
          <p:nvPr/>
        </p:nvSpPr>
        <p:spPr>
          <a:xfrm>
            <a:off x="6445912" y="6050730"/>
            <a:ext cx="5581401" cy="70525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https://coronavirus.jhu.edu/region/us/wisconsin#vaccine-tracker</a:t>
            </a:r>
            <a:endParaRPr kumimoji="0" lang="en-US" sz="1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https://www.dhs.wisconsin.gov/covid-19/vaccine-data.htm#day</a:t>
            </a:r>
            <a:r>
              <a:rPr kumimoji="0" lang="en-US" sz="1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a:t>
            </a:r>
          </a:p>
        </p:txBody>
      </p:sp>
      <p:sp>
        <p:nvSpPr>
          <p:cNvPr id="17" name="TextBox 16">
            <a:extLst>
              <a:ext uri="{FF2B5EF4-FFF2-40B4-BE49-F238E27FC236}">
                <a16:creationId xmlns:a16="http://schemas.microsoft.com/office/drawing/2014/main" id="{B1579CA4-1A04-415F-9C69-EC7FFAB01757}"/>
              </a:ext>
            </a:extLst>
          </p:cNvPr>
          <p:cNvSpPr txBox="1"/>
          <p:nvPr/>
        </p:nvSpPr>
        <p:spPr>
          <a:xfrm>
            <a:off x="6713906" y="807829"/>
            <a:ext cx="47336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1413"/>
                </a:solidFill>
                <a:effectLst/>
                <a:uLnTx/>
                <a:uFillTx/>
                <a:latin typeface="Calibri" panose="020F0502020204030204" pitchFamily="34" charset="0"/>
                <a:ea typeface="+mn-ea"/>
                <a:cs typeface="Calibri" panose="020F0502020204030204" pitchFamily="34" charset="0"/>
              </a:rPr>
              <a:t>WISCONSIN POPULATION WHO HAVE RECEIVED ONE VACCINATION</a:t>
            </a:r>
            <a:endParaRPr kumimoji="0" lang="en-US" sz="1800" b="0" i="0" u="none" strike="noStrike" kern="1200" cap="none" spc="0" normalizeH="0" baseline="0" noProof="0" dirty="0">
              <a:ln>
                <a:noFill/>
              </a:ln>
              <a:solidFill>
                <a:srgbClr val="141413"/>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68F9D70-B85B-4479-B5B6-361C06A9EFE6}"/>
              </a:ext>
            </a:extLst>
          </p:cNvPr>
          <p:cNvSpPr txBox="1"/>
          <p:nvPr/>
        </p:nvSpPr>
        <p:spPr>
          <a:xfrm>
            <a:off x="9760449" y="92458"/>
            <a:ext cx="2431551" cy="586443"/>
          </a:xfrm>
          <a:prstGeom prst="rect">
            <a:avLst/>
          </a:prstGeom>
          <a:solidFill>
            <a:schemeClr val="bg1"/>
          </a:solid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F66"/>
                </a:solidFill>
                <a:effectLst/>
                <a:uLnTx/>
                <a:uFillTx/>
                <a:latin typeface="Calibri" panose="020F0502020204030204" pitchFamily="34" charset="0"/>
                <a:ea typeface="+mn-ea"/>
                <a:cs typeface="Calibri" panose="020F0502020204030204" pitchFamily="34" charset="0"/>
              </a:rPr>
              <a:t>Covid19.MCW.com</a:t>
            </a:r>
          </a:p>
        </p:txBody>
      </p:sp>
      <p:pic>
        <p:nvPicPr>
          <p:cNvPr id="19" name="Picture 18">
            <a:extLst>
              <a:ext uri="{FF2B5EF4-FFF2-40B4-BE49-F238E27FC236}">
                <a16:creationId xmlns:a16="http://schemas.microsoft.com/office/drawing/2014/main" id="{23D9F4E4-A8F4-4D89-8A04-AA695E5E3540}"/>
              </a:ext>
            </a:extLst>
          </p:cNvPr>
          <p:cNvPicPr>
            <a:picLocks noChangeAspect="1"/>
          </p:cNvPicPr>
          <p:nvPr/>
        </p:nvPicPr>
        <p:blipFill>
          <a:blip r:embed="rId5"/>
          <a:stretch>
            <a:fillRect/>
          </a:stretch>
        </p:blipFill>
        <p:spPr>
          <a:xfrm>
            <a:off x="6275809" y="1583088"/>
            <a:ext cx="5106565" cy="4466995"/>
          </a:xfrm>
          <a:prstGeom prst="rect">
            <a:avLst/>
          </a:prstGeom>
        </p:spPr>
      </p:pic>
      <p:sp>
        <p:nvSpPr>
          <p:cNvPr id="20" name="Text Placeholder 6">
            <a:extLst>
              <a:ext uri="{FF2B5EF4-FFF2-40B4-BE49-F238E27FC236}">
                <a16:creationId xmlns:a16="http://schemas.microsoft.com/office/drawing/2014/main" id="{F43278B9-0CB6-4A3A-891F-3FF87A38929A}"/>
              </a:ext>
            </a:extLst>
          </p:cNvPr>
          <p:cNvSpPr txBox="1">
            <a:spLocks/>
          </p:cNvSpPr>
          <p:nvPr/>
        </p:nvSpPr>
        <p:spPr>
          <a:xfrm>
            <a:off x="460621" y="1066800"/>
            <a:ext cx="5278622" cy="4811487"/>
          </a:xfrm>
          <a:prstGeom prst="rect">
            <a:avLst/>
          </a:prstGeom>
        </p:spPr>
        <p:txBody>
          <a:bodyPr/>
          <a:lstStyle>
            <a:lvl1pPr marL="228178" indent="-228178" algn="l" defTabSz="608473" rtl="0" eaLnBrk="1" latinLnBrk="0" hangingPunct="1">
              <a:spcBef>
                <a:spcPts val="384"/>
              </a:spcBef>
              <a:buFont typeface="Arial"/>
              <a:buChar char="•"/>
              <a:defRPr sz="2400" kern="1200" baseline="0">
                <a:solidFill>
                  <a:srgbClr val="141313"/>
                </a:solidFill>
                <a:latin typeface="Calibri" panose="020F0502020204030204" pitchFamily="34" charset="0"/>
                <a:ea typeface="Franklin Gothic Book" charset="0"/>
                <a:cs typeface="Calibri" panose="020F0502020204030204" pitchFamily="34" charset="0"/>
              </a:defRPr>
            </a:lvl1pPr>
            <a:lvl2pPr marL="230291" indent="232403" algn="l" defTabSz="608473" rtl="0" eaLnBrk="1" latinLnBrk="0" hangingPunct="1">
              <a:spcBef>
                <a:spcPts val="384"/>
              </a:spcBef>
              <a:buSzPct val="85000"/>
              <a:buFont typeface="Lucida Grande"/>
              <a:buChar char="-"/>
              <a:defRPr sz="2129" kern="1200">
                <a:solidFill>
                  <a:srgbClr val="141313"/>
                </a:solidFill>
                <a:latin typeface="Calibri" panose="020F0502020204030204" pitchFamily="34" charset="0"/>
                <a:ea typeface="Franklin Gothic Book" charset="0"/>
                <a:cs typeface="Calibri" panose="020F0502020204030204" pitchFamily="34" charset="0"/>
              </a:defRPr>
            </a:lvl2pPr>
            <a:lvl3pPr marL="462694" indent="217615" algn="l" defTabSz="608473" rtl="0" eaLnBrk="1" latinLnBrk="0" hangingPunct="1">
              <a:spcBef>
                <a:spcPts val="384"/>
              </a:spcBef>
              <a:buSzPct val="60000"/>
              <a:buFont typeface="Wingdings" charset="2"/>
              <a:buChar char=""/>
              <a:defRPr sz="1597" kern="1200">
                <a:solidFill>
                  <a:srgbClr val="141313"/>
                </a:solidFill>
                <a:latin typeface="Calibri" panose="020F0502020204030204" pitchFamily="34" charset="0"/>
                <a:ea typeface="Franklin Gothic Book" charset="0"/>
                <a:cs typeface="Calibri" panose="020F0502020204030204" pitchFamily="34" charset="0"/>
              </a:defRPr>
            </a:lvl3pPr>
            <a:lvl4pPr marL="2129655" indent="-304237" algn="l" defTabSz="608473" rtl="0" eaLnBrk="1" latinLnBrk="0" hangingPunct="1">
              <a:spcBef>
                <a:spcPct val="20000"/>
              </a:spcBef>
              <a:buFont typeface="Arial"/>
              <a:buChar char="–"/>
              <a:defRPr sz="1597" kern="1200">
                <a:solidFill>
                  <a:schemeClr val="tx1"/>
                </a:solidFill>
                <a:latin typeface="Calibri" panose="020F0502020204030204" pitchFamily="34" charset="0"/>
                <a:ea typeface="+mn-ea"/>
                <a:cs typeface="Calibri" panose="020F0502020204030204" pitchFamily="34" charset="0"/>
              </a:defRPr>
            </a:lvl4pPr>
            <a:lvl5pPr marL="2738128" indent="-304237" algn="l" defTabSz="608473" rtl="0" eaLnBrk="1" latinLnBrk="0" hangingPunct="1">
              <a:spcBef>
                <a:spcPct val="20000"/>
              </a:spcBef>
              <a:buFont typeface="Arial"/>
              <a:buChar char="»"/>
              <a:defRPr sz="1597" kern="1200">
                <a:solidFill>
                  <a:schemeClr val="tx1"/>
                </a:solidFill>
                <a:latin typeface="Calibri" panose="020F0502020204030204" pitchFamily="34" charset="0"/>
                <a:ea typeface="+mn-ea"/>
                <a:cs typeface="Calibri" panose="020F0502020204030204" pitchFamily="34" charset="0"/>
              </a:defRPr>
            </a:lvl5pPr>
            <a:lvl6pPr marL="3346600" indent="-304237" algn="l" defTabSz="608473" rtl="0" eaLnBrk="1" latinLnBrk="0" hangingPunct="1">
              <a:spcBef>
                <a:spcPct val="20000"/>
              </a:spcBef>
              <a:buFont typeface="Arial"/>
              <a:buChar char="•"/>
              <a:defRPr sz="2662" kern="1200">
                <a:solidFill>
                  <a:schemeClr val="tx1"/>
                </a:solidFill>
                <a:latin typeface="+mn-lt"/>
                <a:ea typeface="+mn-ea"/>
                <a:cs typeface="+mn-cs"/>
              </a:defRPr>
            </a:lvl6pPr>
            <a:lvl7pPr marL="3955073" indent="-304237" algn="l" defTabSz="608473" rtl="0" eaLnBrk="1" latinLnBrk="0" hangingPunct="1">
              <a:spcBef>
                <a:spcPct val="20000"/>
              </a:spcBef>
              <a:buFont typeface="Arial"/>
              <a:buChar char="•"/>
              <a:defRPr sz="2662" kern="1200">
                <a:solidFill>
                  <a:schemeClr val="tx1"/>
                </a:solidFill>
                <a:latin typeface="+mn-lt"/>
                <a:ea typeface="+mn-ea"/>
                <a:cs typeface="+mn-cs"/>
              </a:defRPr>
            </a:lvl7pPr>
            <a:lvl8pPr marL="4563545" indent="-304237" algn="l" defTabSz="608473" rtl="0" eaLnBrk="1" latinLnBrk="0" hangingPunct="1">
              <a:spcBef>
                <a:spcPct val="20000"/>
              </a:spcBef>
              <a:buFont typeface="Arial"/>
              <a:buChar char="•"/>
              <a:defRPr sz="2662" kern="1200">
                <a:solidFill>
                  <a:schemeClr val="tx1"/>
                </a:solidFill>
                <a:latin typeface="+mn-lt"/>
                <a:ea typeface="+mn-ea"/>
                <a:cs typeface="+mn-cs"/>
              </a:defRPr>
            </a:lvl8pPr>
            <a:lvl9pPr marL="5172018" indent="-304237" algn="l" defTabSz="608473" rtl="0" eaLnBrk="1" latinLnBrk="0" hangingPunct="1">
              <a:spcBef>
                <a:spcPct val="20000"/>
              </a:spcBef>
              <a:buFont typeface="Arial"/>
              <a:buChar char="•"/>
              <a:defRPr sz="2662" kern="1200">
                <a:solidFill>
                  <a:schemeClr val="tx1"/>
                </a:solidFill>
                <a:latin typeface="+mn-lt"/>
                <a:ea typeface="+mn-ea"/>
                <a:cs typeface="+mn-cs"/>
              </a:defRPr>
            </a:lvl9pPr>
          </a:lstStyle>
          <a:p>
            <a:pPr marL="0" indent="0" algn="ctr">
              <a:spcBef>
                <a:spcPts val="200"/>
              </a:spcBef>
              <a:buFont typeface="Arial"/>
              <a:buNone/>
            </a:pPr>
            <a:r>
              <a:rPr lang="en-US" sz="1800">
                <a:solidFill>
                  <a:schemeClr val="tx2"/>
                </a:solidFill>
              </a:rPr>
              <a:t>WISCONSIN IS</a:t>
            </a:r>
          </a:p>
          <a:p>
            <a:pPr marL="0" indent="0" algn="ctr">
              <a:spcBef>
                <a:spcPts val="200"/>
              </a:spcBef>
              <a:buFont typeface="Arial"/>
              <a:buNone/>
            </a:pPr>
            <a:r>
              <a:rPr lang="en-US" sz="2800" b="1">
                <a:solidFill>
                  <a:srgbClr val="006F66"/>
                </a:solidFill>
              </a:rPr>
              <a:t>10</a:t>
            </a:r>
            <a:r>
              <a:rPr lang="en-US" sz="2800" b="1" baseline="30000">
                <a:solidFill>
                  <a:srgbClr val="006F66"/>
                </a:solidFill>
              </a:rPr>
              <a:t>th</a:t>
            </a:r>
            <a:r>
              <a:rPr lang="en-US" sz="2800" b="1">
                <a:solidFill>
                  <a:srgbClr val="006F66"/>
                </a:solidFill>
              </a:rPr>
              <a:t> of 55 US states and territories </a:t>
            </a:r>
            <a:r>
              <a:rPr lang="en-US" sz="1400">
                <a:solidFill>
                  <a:schemeClr val="tx2"/>
                </a:solidFill>
              </a:rPr>
              <a:t>FOR ONE DOSE and COMPLETED COURSES</a:t>
            </a:r>
          </a:p>
          <a:p>
            <a:pPr marL="0" indent="0" algn="ctr">
              <a:spcBef>
                <a:spcPts val="200"/>
              </a:spcBef>
              <a:buFont typeface="Arial"/>
              <a:buNone/>
            </a:pPr>
            <a:endParaRPr lang="en-US" sz="1000">
              <a:solidFill>
                <a:schemeClr val="bg1">
                  <a:lumMod val="65000"/>
                </a:schemeClr>
              </a:solidFill>
            </a:endParaRPr>
          </a:p>
          <a:p>
            <a:pPr marL="0" indent="0" algn="ctr">
              <a:spcBef>
                <a:spcPts val="200"/>
              </a:spcBef>
              <a:buFont typeface="Arial"/>
              <a:buNone/>
            </a:pPr>
            <a:r>
              <a:rPr lang="en-US" sz="1400">
                <a:solidFill>
                  <a:schemeClr val="tx2"/>
                </a:solidFill>
              </a:rPr>
              <a:t>AS OF 04.11.2021 </a:t>
            </a:r>
          </a:p>
          <a:p>
            <a:pPr marL="0" indent="0" algn="ctr">
              <a:spcBef>
                <a:spcPts val="200"/>
              </a:spcBef>
              <a:buFont typeface="Arial"/>
              <a:buNone/>
            </a:pPr>
            <a:r>
              <a:rPr lang="en-US" sz="2800" b="1">
                <a:solidFill>
                  <a:schemeClr val="tx1"/>
                </a:solidFill>
              </a:rPr>
              <a:t>1 in 3 IN USA</a:t>
            </a:r>
            <a:endParaRPr lang="en-US" sz="1800" b="1">
              <a:solidFill>
                <a:schemeClr val="tx1"/>
              </a:solidFill>
            </a:endParaRPr>
          </a:p>
          <a:p>
            <a:pPr marL="0" indent="0" algn="ctr">
              <a:spcBef>
                <a:spcPts val="200"/>
              </a:spcBef>
              <a:buFont typeface="Arial"/>
              <a:buNone/>
            </a:pPr>
            <a:r>
              <a:rPr lang="en-US" sz="1800">
                <a:solidFill>
                  <a:schemeClr val="tx2"/>
                </a:solidFill>
              </a:rPr>
              <a:t>HAVE RECEIVED AT LEAST ONE VACCINATION</a:t>
            </a:r>
          </a:p>
          <a:p>
            <a:pPr marL="0" indent="0" algn="ctr">
              <a:spcBef>
                <a:spcPts val="200"/>
              </a:spcBef>
              <a:buFont typeface="Arial"/>
              <a:buNone/>
            </a:pPr>
            <a:endParaRPr lang="en-US" sz="1000">
              <a:solidFill>
                <a:schemeClr val="bg1">
                  <a:lumMod val="65000"/>
                </a:schemeClr>
              </a:solidFill>
            </a:endParaRPr>
          </a:p>
          <a:p>
            <a:pPr marL="0" indent="0" algn="ctr">
              <a:spcBef>
                <a:spcPts val="200"/>
              </a:spcBef>
              <a:buFont typeface="Arial"/>
              <a:buNone/>
            </a:pPr>
            <a:r>
              <a:rPr lang="en-US" sz="1600">
                <a:solidFill>
                  <a:schemeClr val="tx2"/>
                </a:solidFill>
              </a:rPr>
              <a:t>AS OF 04.11.2021</a:t>
            </a:r>
          </a:p>
          <a:p>
            <a:pPr marL="0" indent="0" algn="ctr">
              <a:spcBef>
                <a:spcPts val="200"/>
              </a:spcBef>
              <a:buFont typeface="Arial"/>
              <a:buNone/>
            </a:pPr>
            <a:r>
              <a:rPr lang="en-US" sz="2800" b="1">
                <a:solidFill>
                  <a:srgbClr val="006F66"/>
                </a:solidFill>
              </a:rPr>
              <a:t>MILWAUKEE IS LAGGING, BUT IS CATCHING UP</a:t>
            </a:r>
          </a:p>
          <a:p>
            <a:pPr marL="0" indent="0" algn="ctr">
              <a:spcBef>
                <a:spcPts val="200"/>
              </a:spcBef>
              <a:buFont typeface="Arial"/>
              <a:buNone/>
              <a:defRPr/>
            </a:pPr>
            <a:endParaRPr lang="en-US" sz="1000">
              <a:solidFill>
                <a:schemeClr val="bg1">
                  <a:lumMod val="65000"/>
                </a:schemeClr>
              </a:solidFill>
            </a:endParaRPr>
          </a:p>
          <a:p>
            <a:pPr marL="0" indent="0" algn="ctr">
              <a:spcBef>
                <a:spcPts val="200"/>
              </a:spcBef>
              <a:buFont typeface="Arial"/>
              <a:buNone/>
              <a:defRPr/>
            </a:pPr>
            <a:r>
              <a:rPr lang="en-US" sz="2800" b="1">
                <a:solidFill>
                  <a:srgbClr val="006F66"/>
                </a:solidFill>
              </a:rPr>
              <a:t>USA – 3 MILLION SHOTS PER DAY</a:t>
            </a:r>
          </a:p>
          <a:p>
            <a:pPr marL="0" indent="0" algn="ctr">
              <a:spcBef>
                <a:spcPts val="200"/>
              </a:spcBef>
              <a:buFont typeface="Arial"/>
              <a:buNone/>
              <a:defRPr/>
            </a:pPr>
            <a:r>
              <a:rPr lang="en-US" sz="2800" b="1">
                <a:solidFill>
                  <a:srgbClr val="006F66"/>
                </a:solidFill>
              </a:rPr>
              <a:t>WISCONSIN – NEARLY 400K/WEEK</a:t>
            </a:r>
            <a:endParaRPr lang="en-US" sz="2800" b="1" dirty="0">
              <a:solidFill>
                <a:srgbClr val="006F66"/>
              </a:solidFill>
            </a:endParaRPr>
          </a:p>
        </p:txBody>
      </p:sp>
      <p:cxnSp>
        <p:nvCxnSpPr>
          <p:cNvPr id="21" name="Straight Connector 20">
            <a:extLst>
              <a:ext uri="{FF2B5EF4-FFF2-40B4-BE49-F238E27FC236}">
                <a16:creationId xmlns:a16="http://schemas.microsoft.com/office/drawing/2014/main" id="{FC02EC56-60C0-40ED-B35E-4A6626BA2750}"/>
              </a:ext>
            </a:extLst>
          </p:cNvPr>
          <p:cNvCxnSpPr>
            <a:cxnSpLocks/>
          </p:cNvCxnSpPr>
          <p:nvPr/>
        </p:nvCxnSpPr>
        <p:spPr>
          <a:xfrm>
            <a:off x="702973" y="2160611"/>
            <a:ext cx="457344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ABD85C-4ACA-4582-848D-73B8FB3A7E09}"/>
              </a:ext>
            </a:extLst>
          </p:cNvPr>
          <p:cNvCxnSpPr>
            <a:cxnSpLocks/>
          </p:cNvCxnSpPr>
          <p:nvPr/>
        </p:nvCxnSpPr>
        <p:spPr>
          <a:xfrm>
            <a:off x="702973" y="3401704"/>
            <a:ext cx="457344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DF1EC3-8150-4324-AFC5-D60ACCE529CD}"/>
              </a:ext>
            </a:extLst>
          </p:cNvPr>
          <p:cNvCxnSpPr>
            <a:cxnSpLocks/>
          </p:cNvCxnSpPr>
          <p:nvPr/>
        </p:nvCxnSpPr>
        <p:spPr>
          <a:xfrm>
            <a:off x="702973" y="4692364"/>
            <a:ext cx="457344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36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E37B4B-9E80-48ED-887C-28E7DD474BB5}"/>
              </a:ext>
            </a:extLst>
          </p:cNvPr>
          <p:cNvSpPr/>
          <p:nvPr/>
        </p:nvSpPr>
        <p:spPr>
          <a:xfrm>
            <a:off x="9760447" y="0"/>
            <a:ext cx="2431553" cy="6858000"/>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id="{C567389B-B268-4C25-A98B-C091422FA832}"/>
              </a:ext>
            </a:extLst>
          </p:cNvPr>
          <p:cNvPicPr>
            <a:picLocks noChangeAspect="1"/>
          </p:cNvPicPr>
          <p:nvPr/>
        </p:nvPicPr>
        <p:blipFill rotWithShape="1">
          <a:blip r:embed="rId2">
            <a:alphaModFix amt="50000"/>
          </a:blip>
          <a:srcRect l="5847" r="49246"/>
          <a:stretch/>
        </p:blipFill>
        <p:spPr>
          <a:xfrm>
            <a:off x="9760447" y="1804582"/>
            <a:ext cx="2431553" cy="3248836"/>
          </a:xfrm>
          <a:prstGeom prst="rect">
            <a:avLst/>
          </a:prstGeom>
        </p:spPr>
      </p:pic>
      <p:sp>
        <p:nvSpPr>
          <p:cNvPr id="4" name="Text Placeholder 1">
            <a:extLst>
              <a:ext uri="{FF2B5EF4-FFF2-40B4-BE49-F238E27FC236}">
                <a16:creationId xmlns:a16="http://schemas.microsoft.com/office/drawing/2014/main" id="{27665139-D368-452C-BEC5-C30302118340}"/>
              </a:ext>
            </a:extLst>
          </p:cNvPr>
          <p:cNvSpPr txBox="1">
            <a:spLocks/>
          </p:cNvSpPr>
          <p:nvPr/>
        </p:nvSpPr>
        <p:spPr>
          <a:xfrm>
            <a:off x="744821" y="-1"/>
            <a:ext cx="9015619"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COVID-19 VACCINE COMPARISONS</a:t>
            </a:r>
          </a:p>
        </p:txBody>
      </p:sp>
      <p:pic>
        <p:nvPicPr>
          <p:cNvPr id="5" name="Picture 4" descr="Logo, company name&#10;&#10;Description automatically generated">
            <a:extLst>
              <a:ext uri="{FF2B5EF4-FFF2-40B4-BE49-F238E27FC236}">
                <a16:creationId xmlns:a16="http://schemas.microsoft.com/office/drawing/2014/main" id="{10D067C1-E076-4C49-8880-A2A2554A61A4}"/>
              </a:ext>
            </a:extLst>
          </p:cNvPr>
          <p:cNvPicPr>
            <a:picLocks noChangeAspect="1"/>
          </p:cNvPicPr>
          <p:nvPr/>
        </p:nvPicPr>
        <p:blipFill>
          <a:blip r:embed="rId3"/>
          <a:stretch>
            <a:fillRect/>
          </a:stretch>
        </p:blipFill>
        <p:spPr>
          <a:xfrm>
            <a:off x="2" y="0"/>
            <a:ext cx="744819" cy="744819"/>
          </a:xfrm>
          <a:prstGeom prst="rect">
            <a:avLst/>
          </a:prstGeom>
        </p:spPr>
      </p:pic>
      <p:cxnSp>
        <p:nvCxnSpPr>
          <p:cNvPr id="8" name="Straight Connector 7">
            <a:extLst>
              <a:ext uri="{FF2B5EF4-FFF2-40B4-BE49-F238E27FC236}">
                <a16:creationId xmlns:a16="http://schemas.microsoft.com/office/drawing/2014/main" id="{5E9C05E5-0895-432B-A7BC-BDC0E3AD0706}"/>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3594BB-137C-4153-9B8A-5851EE30B768}"/>
              </a:ext>
            </a:extLst>
          </p:cNvPr>
          <p:cNvSpPr txBox="1"/>
          <p:nvPr/>
        </p:nvSpPr>
        <p:spPr>
          <a:xfrm>
            <a:off x="9760449" y="92458"/>
            <a:ext cx="2431551" cy="586443"/>
          </a:xfrm>
          <a:prstGeom prst="rect">
            <a:avLst/>
          </a:prstGeom>
          <a:no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Covid19.MCW.com</a:t>
            </a:r>
          </a:p>
        </p:txBody>
      </p:sp>
      <p:sp>
        <p:nvSpPr>
          <p:cNvPr id="6" name="Rectangle 5">
            <a:extLst>
              <a:ext uri="{FF2B5EF4-FFF2-40B4-BE49-F238E27FC236}">
                <a16:creationId xmlns:a16="http://schemas.microsoft.com/office/drawing/2014/main" id="{4C49133F-1A43-FB4F-9BFD-281FE244DBD3}"/>
              </a:ext>
            </a:extLst>
          </p:cNvPr>
          <p:cNvSpPr/>
          <p:nvPr/>
        </p:nvSpPr>
        <p:spPr>
          <a:xfrm>
            <a:off x="9760440" y="962926"/>
            <a:ext cx="2431551" cy="57554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vaccines were held to the same rigorous safety and effectiveness standards as all other vaccines in the United States </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vaccines were found to be highly effective at protecting against     COVID-19 </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vaccines teach the body              to protect itself</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None of the vaccines contain a live virus and cannot give you COVID-19</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After receiving the vaccine, you may experience tenderness at the injection site, fatigue, low-grade fever, headache, or muscle/joint soreness – these should go away within a day or two</a:t>
            </a:r>
          </a:p>
        </p:txBody>
      </p:sp>
      <p:sp>
        <p:nvSpPr>
          <p:cNvPr id="13" name="TextBox 12">
            <a:extLst>
              <a:ext uri="{FF2B5EF4-FFF2-40B4-BE49-F238E27FC236}">
                <a16:creationId xmlns:a16="http://schemas.microsoft.com/office/drawing/2014/main" id="{3A67B683-B7A0-754B-AE94-A2390DC4E1D9}"/>
              </a:ext>
            </a:extLst>
          </p:cNvPr>
          <p:cNvSpPr txBox="1"/>
          <p:nvPr/>
        </p:nvSpPr>
        <p:spPr>
          <a:xfrm>
            <a:off x="6340297" y="6320721"/>
            <a:ext cx="37964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more information, and to stay up to date on vaccine eligibility, visit:  healthyMKE.com</a:t>
            </a:r>
          </a:p>
        </p:txBody>
      </p:sp>
      <p:pic>
        <p:nvPicPr>
          <p:cNvPr id="15" name="Picture 14" descr="Diagram&#10;&#10;Description automatically generated">
            <a:extLst>
              <a:ext uri="{FF2B5EF4-FFF2-40B4-BE49-F238E27FC236}">
                <a16:creationId xmlns:a16="http://schemas.microsoft.com/office/drawing/2014/main" id="{2861B43B-2E16-5048-AA5C-1C859D450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09" y="1216969"/>
            <a:ext cx="9501809" cy="4424061"/>
          </a:xfrm>
          <a:prstGeom prst="rect">
            <a:avLst/>
          </a:prstGeom>
        </p:spPr>
      </p:pic>
      <p:pic>
        <p:nvPicPr>
          <p:cNvPr id="12" name="Picture 11" descr="A picture containing text, sign, outdoor&#10;&#10;Description automatically generated">
            <a:extLst>
              <a:ext uri="{FF2B5EF4-FFF2-40B4-BE49-F238E27FC236}">
                <a16:creationId xmlns:a16="http://schemas.microsoft.com/office/drawing/2014/main" id="{E7B165E4-D629-4BBF-B0E9-A09AC9DDE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890" y="6097810"/>
            <a:ext cx="1805464" cy="734860"/>
          </a:xfrm>
          <a:prstGeom prst="rect">
            <a:avLst/>
          </a:prstGeom>
        </p:spPr>
      </p:pic>
    </p:spTree>
    <p:extLst>
      <p:ext uri="{BB962C8B-B14F-4D97-AF65-F5344CB8AC3E}">
        <p14:creationId xmlns:p14="http://schemas.microsoft.com/office/powerpoint/2010/main" val="4057253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E37B4B-9E80-48ED-887C-28E7DD474BB5}"/>
              </a:ext>
            </a:extLst>
          </p:cNvPr>
          <p:cNvSpPr/>
          <p:nvPr/>
        </p:nvSpPr>
        <p:spPr>
          <a:xfrm>
            <a:off x="9760447" y="0"/>
            <a:ext cx="2431553" cy="6858000"/>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id="{C567389B-B268-4C25-A98B-C091422FA832}"/>
              </a:ext>
            </a:extLst>
          </p:cNvPr>
          <p:cNvPicPr>
            <a:picLocks noChangeAspect="1"/>
          </p:cNvPicPr>
          <p:nvPr/>
        </p:nvPicPr>
        <p:blipFill rotWithShape="1">
          <a:blip r:embed="rId2">
            <a:alphaModFix amt="50000"/>
          </a:blip>
          <a:srcRect l="5847" r="49246"/>
          <a:stretch/>
        </p:blipFill>
        <p:spPr>
          <a:xfrm>
            <a:off x="9760447" y="1804582"/>
            <a:ext cx="2431553" cy="3248836"/>
          </a:xfrm>
          <a:prstGeom prst="rect">
            <a:avLst/>
          </a:prstGeom>
        </p:spPr>
      </p:pic>
      <p:sp>
        <p:nvSpPr>
          <p:cNvPr id="4" name="Text Placeholder 1">
            <a:extLst>
              <a:ext uri="{FF2B5EF4-FFF2-40B4-BE49-F238E27FC236}">
                <a16:creationId xmlns:a16="http://schemas.microsoft.com/office/drawing/2014/main" id="{27665139-D368-452C-BEC5-C30302118340}"/>
              </a:ext>
            </a:extLst>
          </p:cNvPr>
          <p:cNvSpPr txBox="1">
            <a:spLocks/>
          </p:cNvSpPr>
          <p:nvPr/>
        </p:nvSpPr>
        <p:spPr>
          <a:xfrm>
            <a:off x="744821" y="-1"/>
            <a:ext cx="9015619"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VACCINE CONFIDENCE</a:t>
            </a:r>
          </a:p>
        </p:txBody>
      </p:sp>
      <p:pic>
        <p:nvPicPr>
          <p:cNvPr id="5" name="Picture 4" descr="Logo, company name&#10;&#10;Description automatically generated">
            <a:extLst>
              <a:ext uri="{FF2B5EF4-FFF2-40B4-BE49-F238E27FC236}">
                <a16:creationId xmlns:a16="http://schemas.microsoft.com/office/drawing/2014/main" id="{10D067C1-E076-4C49-8880-A2A2554A61A4}"/>
              </a:ext>
            </a:extLst>
          </p:cNvPr>
          <p:cNvPicPr>
            <a:picLocks noChangeAspect="1"/>
          </p:cNvPicPr>
          <p:nvPr/>
        </p:nvPicPr>
        <p:blipFill>
          <a:blip r:embed="rId3"/>
          <a:stretch>
            <a:fillRect/>
          </a:stretch>
        </p:blipFill>
        <p:spPr>
          <a:xfrm>
            <a:off x="2" y="0"/>
            <a:ext cx="744819" cy="744819"/>
          </a:xfrm>
          <a:prstGeom prst="rect">
            <a:avLst/>
          </a:prstGeom>
        </p:spPr>
      </p:pic>
      <p:cxnSp>
        <p:nvCxnSpPr>
          <p:cNvPr id="8" name="Straight Connector 7">
            <a:extLst>
              <a:ext uri="{FF2B5EF4-FFF2-40B4-BE49-F238E27FC236}">
                <a16:creationId xmlns:a16="http://schemas.microsoft.com/office/drawing/2014/main" id="{5E9C05E5-0895-432B-A7BC-BDC0E3AD0706}"/>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3594BB-137C-4153-9B8A-5851EE30B768}"/>
              </a:ext>
            </a:extLst>
          </p:cNvPr>
          <p:cNvSpPr txBox="1"/>
          <p:nvPr/>
        </p:nvSpPr>
        <p:spPr>
          <a:xfrm>
            <a:off x="9760449" y="92458"/>
            <a:ext cx="2431551" cy="586443"/>
          </a:xfrm>
          <a:prstGeom prst="rect">
            <a:avLst/>
          </a:prstGeom>
          <a:no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Covid19.MCW.com</a:t>
            </a:r>
          </a:p>
        </p:txBody>
      </p:sp>
      <p:sp>
        <p:nvSpPr>
          <p:cNvPr id="7" name="Text Placeholder 6">
            <a:extLst>
              <a:ext uri="{FF2B5EF4-FFF2-40B4-BE49-F238E27FC236}">
                <a16:creationId xmlns:a16="http://schemas.microsoft.com/office/drawing/2014/main" id="{63BEDD5E-6F30-4CD8-B4E6-87AB06FE0811}"/>
              </a:ext>
            </a:extLst>
          </p:cNvPr>
          <p:cNvSpPr>
            <a:spLocks noGrp="1"/>
          </p:cNvSpPr>
          <p:nvPr>
            <p:ph type="body" sz="quarter" idx="12"/>
          </p:nvPr>
        </p:nvSpPr>
        <p:spPr>
          <a:xfrm>
            <a:off x="199473" y="1013791"/>
            <a:ext cx="9371247" cy="5317435"/>
          </a:xfrm>
        </p:spPr>
        <p:txBody>
          <a:bodyPr/>
          <a:lstStyle/>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r>
              <a:rPr kumimoji="0" lang="en-US" sz="22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More than 788 M COVID-19 vaccine doses have been administered worldwide.</a:t>
            </a:r>
          </a:p>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endParaRPr kumimoji="0" lang="en-US" sz="11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r>
              <a:rPr kumimoji="0" lang="en-US" sz="22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US is first in world for total vaccinations (187 M); and has higher percentage of individuals who have completed the series (22%) than most of the rest of the world. We are behind Israel (56%); Seychelles (41%); Chile (25%); Bahrain (25%); San Marino (23%); and Monaco (23.0%). </a:t>
            </a:r>
          </a:p>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endParaRPr kumimoji="0" lang="en-US" sz="11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r>
              <a:rPr kumimoji="0" lang="en-US" sz="22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Wisconsin has a higher percentage of individuals who have received at least one vaccine dose (37.4%) than much of the rest of the country and is on par with or better than neighboring states. </a:t>
            </a:r>
          </a:p>
          <a:p>
            <a:pPr marL="0" marR="0" lvl="0" indent="0" algn="l" defTabSz="608473" rtl="0" eaLnBrk="1" fontAlgn="auto" latinLnBrk="0" hangingPunct="1">
              <a:lnSpc>
                <a:spcPct val="100000"/>
              </a:lnSpc>
              <a:spcBef>
                <a:spcPts val="384"/>
              </a:spcBef>
              <a:spcAft>
                <a:spcPts val="0"/>
              </a:spcAft>
              <a:buClrTx/>
              <a:buSzTx/>
              <a:buFont typeface="Arial"/>
              <a:buNone/>
              <a:tabLst/>
              <a:defRPr/>
            </a:pPr>
            <a:endParaRPr kumimoji="0" lang="en-US" sz="11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endParaRPr>
          </a:p>
          <a:p>
            <a:pPr marL="228178" marR="0" lvl="0" indent="-228178" algn="l" defTabSz="608473" rtl="0" eaLnBrk="1" fontAlgn="auto" latinLnBrk="0" hangingPunct="1">
              <a:lnSpc>
                <a:spcPct val="100000"/>
              </a:lnSpc>
              <a:spcBef>
                <a:spcPts val="384"/>
              </a:spcBef>
              <a:spcAft>
                <a:spcPts val="0"/>
              </a:spcAft>
              <a:buClrTx/>
              <a:buSzTx/>
              <a:buFont typeface="Arial"/>
              <a:buChar char="•"/>
              <a:tabLst/>
              <a:defRPr/>
            </a:pPr>
            <a:r>
              <a:rPr kumimoji="0" lang="en-US" sz="2200"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Three authorized vaccines in USA are highly effective – differences in reported efficacy should not be directly compared to each other.</a:t>
            </a:r>
          </a:p>
          <a:p>
            <a:pPr marL="230291" marR="0" lvl="1" indent="232403" algn="l" defTabSz="608473" rtl="0" eaLnBrk="1" fontAlgn="auto" latinLnBrk="0" hangingPunct="1">
              <a:lnSpc>
                <a:spcPct val="100000"/>
              </a:lnSpc>
              <a:spcBef>
                <a:spcPts val="384"/>
              </a:spcBef>
              <a:spcAft>
                <a:spcPts val="0"/>
              </a:spcAft>
              <a:buClrTx/>
              <a:buSzPct val="85000"/>
              <a:buFont typeface="Lucida Grande"/>
              <a:buChar char="-"/>
              <a:tabLst/>
              <a:defRPr/>
            </a:pPr>
            <a:r>
              <a:rPr kumimoji="0" lang="en-US" sz="1929"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No trials have been done to compare efficacy</a:t>
            </a:r>
          </a:p>
          <a:p>
            <a:pPr marL="230291" marR="0" lvl="1" indent="232403" algn="l" defTabSz="608473" rtl="0" eaLnBrk="1" fontAlgn="auto" latinLnBrk="0" hangingPunct="1">
              <a:lnSpc>
                <a:spcPct val="100000"/>
              </a:lnSpc>
              <a:spcBef>
                <a:spcPts val="384"/>
              </a:spcBef>
              <a:spcAft>
                <a:spcPts val="0"/>
              </a:spcAft>
              <a:buClrTx/>
              <a:buSzPct val="85000"/>
              <a:buFont typeface="Lucida Grande"/>
              <a:buChar char="-"/>
              <a:tabLst/>
              <a:defRPr/>
            </a:pPr>
            <a:r>
              <a:rPr kumimoji="0" lang="en-US" sz="1929" b="0" i="0" u="none" strike="noStrike" kern="1200" cap="none" spc="0" normalizeH="0" baseline="0" noProof="0" dirty="0">
                <a:ln>
                  <a:noFill/>
                </a:ln>
                <a:solidFill>
                  <a:srgbClr val="141313"/>
                </a:solidFill>
                <a:effectLst/>
                <a:uLnTx/>
                <a:uFillTx/>
                <a:latin typeface="Calibri" panose="020F0502020204030204" pitchFamily="34" charset="0"/>
                <a:cs typeface="Calibri" panose="020F0502020204030204" pitchFamily="34" charset="0"/>
              </a:rPr>
              <a:t>They were tested at different points in time, with different test subjects, different strains, and different outcome measures.</a:t>
            </a:r>
          </a:p>
        </p:txBody>
      </p:sp>
      <p:pic>
        <p:nvPicPr>
          <p:cNvPr id="13" name="Picture 12" descr="A picture containing text, sign, outdoor&#10;&#10;Description automatically generated">
            <a:extLst>
              <a:ext uri="{FF2B5EF4-FFF2-40B4-BE49-F238E27FC236}">
                <a16:creationId xmlns:a16="http://schemas.microsoft.com/office/drawing/2014/main" id="{D9E96A8D-CF83-4524-96C1-4A6830E9F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890" y="6097810"/>
            <a:ext cx="1805464" cy="734860"/>
          </a:xfrm>
          <a:prstGeom prst="rect">
            <a:avLst/>
          </a:prstGeom>
        </p:spPr>
      </p:pic>
    </p:spTree>
    <p:extLst>
      <p:ext uri="{BB962C8B-B14F-4D97-AF65-F5344CB8AC3E}">
        <p14:creationId xmlns:p14="http://schemas.microsoft.com/office/powerpoint/2010/main" val="540044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496614-F8CB-6749-B04E-6E4406597AA2}"/>
              </a:ext>
            </a:extLst>
          </p:cNvPr>
          <p:cNvSpPr/>
          <p:nvPr/>
        </p:nvSpPr>
        <p:spPr>
          <a:xfrm>
            <a:off x="9760447" y="-2"/>
            <a:ext cx="2431553" cy="6858002"/>
          </a:xfrm>
          <a:prstGeom prst="rect">
            <a:avLst/>
          </a:prstGeom>
          <a:solidFill>
            <a:srgbClr val="007066"/>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F66"/>
              </a:solidFill>
              <a:effectLst/>
              <a:uLnTx/>
              <a:uFillTx/>
              <a:latin typeface="Calibri" panose="020F0502020204030204"/>
              <a:ea typeface="+mn-ea"/>
              <a:cs typeface="+mn-cs"/>
              <a:sym typeface="Arial"/>
            </a:endParaRPr>
          </a:p>
        </p:txBody>
      </p:sp>
      <p:cxnSp>
        <p:nvCxnSpPr>
          <p:cNvPr id="10" name="Straight Connector 9">
            <a:extLst>
              <a:ext uri="{FF2B5EF4-FFF2-40B4-BE49-F238E27FC236}">
                <a16:creationId xmlns:a16="http://schemas.microsoft.com/office/drawing/2014/main" id="{F2BFEA4B-92E9-B04B-94F5-C3AC34D5B66A}"/>
              </a:ext>
            </a:extLst>
          </p:cNvPr>
          <p:cNvCxnSpPr>
            <a:cxnSpLocks/>
          </p:cNvCxnSpPr>
          <p:nvPr/>
        </p:nvCxnSpPr>
        <p:spPr>
          <a:xfrm>
            <a:off x="9925135" y="744822"/>
            <a:ext cx="210217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9A29594-C5A1-A846-BE22-9C35CB625B90}"/>
              </a:ext>
            </a:extLst>
          </p:cNvPr>
          <p:cNvSpPr txBox="1"/>
          <p:nvPr/>
        </p:nvSpPr>
        <p:spPr>
          <a:xfrm>
            <a:off x="9817858" y="1206554"/>
            <a:ext cx="2315150" cy="44319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Eligibility is based on recommendations from the CDC and decisions by state and local health authorities.</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All individuals age 16 and over </a:t>
            </a:r>
            <a:r>
              <a:rPr lang="en-US" sz="2400" b="1" dirty="0">
                <a:solidFill>
                  <a:prstClr val="white"/>
                </a:solidFill>
                <a:latin typeface="Calibri" panose="020F0502020204030204" pitchFamily="34" charset="0"/>
                <a:cs typeface="Calibri" panose="020F0502020204030204" pitchFamily="34" charset="0"/>
                <a:sym typeface="Arial"/>
              </a:rPr>
              <a:t>we</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re eligible as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April 5</a:t>
            </a:r>
          </a:p>
        </p:txBody>
      </p:sp>
      <p:sp>
        <p:nvSpPr>
          <p:cNvPr id="38" name="TextBox 37">
            <a:extLst>
              <a:ext uri="{FF2B5EF4-FFF2-40B4-BE49-F238E27FC236}">
                <a16:creationId xmlns:a16="http://schemas.microsoft.com/office/drawing/2014/main" id="{647EFDE8-26D7-8B4A-A24F-2283E6ABF3B8}"/>
              </a:ext>
            </a:extLst>
          </p:cNvPr>
          <p:cNvSpPr txBox="1"/>
          <p:nvPr/>
        </p:nvSpPr>
        <p:spPr>
          <a:xfrm>
            <a:off x="9760449" y="92458"/>
            <a:ext cx="2431551" cy="586443"/>
          </a:xfrm>
          <a:prstGeom prst="rect">
            <a:avLst/>
          </a:prstGeom>
          <a:noFill/>
        </p:spPr>
        <p:txBody>
          <a:bodyPr wrap="square" rtlCol="0">
            <a:spAutoFit/>
          </a:bodyPr>
          <a:lstStyle/>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15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LEARN MORE AT</a:t>
            </a:r>
          </a:p>
          <a:p>
            <a:pPr marL="0" marR="0" lvl="0" indent="0" algn="ctr" defTabSz="6858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Covid19.MCW.com</a:t>
            </a:r>
          </a:p>
        </p:txBody>
      </p:sp>
      <p:pic>
        <p:nvPicPr>
          <p:cNvPr id="41" name="Picture 40" descr="Logo, company name&#10;&#10;Description automatically generated">
            <a:extLst>
              <a:ext uri="{FF2B5EF4-FFF2-40B4-BE49-F238E27FC236}">
                <a16:creationId xmlns:a16="http://schemas.microsoft.com/office/drawing/2014/main" id="{DA15E963-2D21-0847-883C-74F009F5F26E}"/>
              </a:ext>
            </a:extLst>
          </p:cNvPr>
          <p:cNvPicPr>
            <a:picLocks noChangeAspect="1"/>
          </p:cNvPicPr>
          <p:nvPr/>
        </p:nvPicPr>
        <p:blipFill>
          <a:blip r:embed="rId2"/>
          <a:stretch>
            <a:fillRect/>
          </a:stretch>
        </p:blipFill>
        <p:spPr>
          <a:xfrm>
            <a:off x="2" y="0"/>
            <a:ext cx="744819" cy="744819"/>
          </a:xfrm>
          <a:prstGeom prst="rect">
            <a:avLst/>
          </a:prstGeom>
        </p:spPr>
      </p:pic>
      <p:pic>
        <p:nvPicPr>
          <p:cNvPr id="3" name="Picture 2">
            <a:extLst>
              <a:ext uri="{FF2B5EF4-FFF2-40B4-BE49-F238E27FC236}">
                <a16:creationId xmlns:a16="http://schemas.microsoft.com/office/drawing/2014/main" id="{8043178C-DE89-4BC7-871A-5857934A6803}"/>
              </a:ext>
            </a:extLst>
          </p:cNvPr>
          <p:cNvPicPr>
            <a:picLocks noChangeAspect="1"/>
          </p:cNvPicPr>
          <p:nvPr/>
        </p:nvPicPr>
        <p:blipFill>
          <a:blip r:embed="rId3"/>
          <a:stretch>
            <a:fillRect/>
          </a:stretch>
        </p:blipFill>
        <p:spPr>
          <a:xfrm>
            <a:off x="744821" y="957139"/>
            <a:ext cx="7421011" cy="5068007"/>
          </a:xfrm>
          <a:prstGeom prst="rect">
            <a:avLst/>
          </a:prstGeom>
        </p:spPr>
      </p:pic>
      <p:pic>
        <p:nvPicPr>
          <p:cNvPr id="9" name="Picture 8" descr="A picture containing text, sign, outdoor&#10;&#10;Description automatically generated">
            <a:extLst>
              <a:ext uri="{FF2B5EF4-FFF2-40B4-BE49-F238E27FC236}">
                <a16:creationId xmlns:a16="http://schemas.microsoft.com/office/drawing/2014/main" id="{6457E562-3C9B-4486-91FA-F3D44916E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890" y="6097810"/>
            <a:ext cx="1805464" cy="734860"/>
          </a:xfrm>
          <a:prstGeom prst="rect">
            <a:avLst/>
          </a:prstGeom>
        </p:spPr>
      </p:pic>
      <p:sp>
        <p:nvSpPr>
          <p:cNvPr id="11" name="Text Placeholder 1">
            <a:extLst>
              <a:ext uri="{FF2B5EF4-FFF2-40B4-BE49-F238E27FC236}">
                <a16:creationId xmlns:a16="http://schemas.microsoft.com/office/drawing/2014/main" id="{8A30DA2A-2B79-4760-A86E-DD08CFCC5230}"/>
              </a:ext>
            </a:extLst>
          </p:cNvPr>
          <p:cNvSpPr txBox="1">
            <a:spLocks/>
          </p:cNvSpPr>
          <p:nvPr/>
        </p:nvSpPr>
        <p:spPr>
          <a:xfrm>
            <a:off x="744821" y="-1"/>
            <a:ext cx="9015619" cy="744821"/>
          </a:xfrm>
          <a:prstGeom prst="rect">
            <a:avLst/>
          </a:prstGeom>
          <a:solidFill>
            <a:srgbClr val="2E75B6"/>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VACCINE ELIGIBILTY IN WISCONSIN</a:t>
            </a:r>
          </a:p>
        </p:txBody>
      </p:sp>
    </p:spTree>
    <p:extLst>
      <p:ext uri="{BB962C8B-B14F-4D97-AF65-F5344CB8AC3E}">
        <p14:creationId xmlns:p14="http://schemas.microsoft.com/office/powerpoint/2010/main" val="1236157508"/>
      </p:ext>
    </p:extLst>
  </p:cSld>
  <p:clrMapOvr>
    <a:masterClrMapping/>
  </p:clrMapOvr>
</p:sld>
</file>

<file path=ppt/theme/theme1.xml><?xml version="1.0" encoding="utf-8"?>
<a:theme xmlns:a="http://schemas.openxmlformats.org/drawingml/2006/main" name="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ected Officials Deck_V9_template_092320" id="{EEC22396-0FFC-9D4F-97A8-8303491CA178}" vid="{845941F9-E6C8-0E43-85DD-48ACF9C0C0E1}"/>
    </a:ext>
  </a:extLst>
</a:theme>
</file>

<file path=ppt/theme/theme2.xml><?xml version="1.0" encoding="utf-8"?>
<a:theme xmlns:a="http://schemas.openxmlformats.org/drawingml/2006/main" name="11_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ected Officials Deck_V9_template_092320" id="{EEC22396-0FFC-9D4F-97A8-8303491CA178}" vid="{C5AFE330-DD5A-6047-A895-18141A794C87}"/>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ected Officials Deck_V9_template_092320" id="{EEC22396-0FFC-9D4F-97A8-8303491CA178}" vid="{C39BB6E4-D658-D241-AA63-C6046CAC0CC3}"/>
    </a:ext>
  </a:extLst>
</a:theme>
</file>

<file path=ppt/theme/theme4.xml><?xml version="1.0" encoding="utf-8"?>
<a:theme xmlns:a="http://schemas.openxmlformats.org/drawingml/2006/main" name="1_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CW Institutional Presentation 1 16 18" id="{A0D111A3-8EF8-2941-B65F-418896254592}" vid="{BB548178-21A8-4449-BC2A-467F2E3ED0A6}"/>
    </a:ext>
  </a:extLst>
</a:theme>
</file>

<file path=ppt/theme/theme5.xml><?xml version="1.0" encoding="utf-8"?>
<a:theme xmlns:a="http://schemas.openxmlformats.org/drawingml/2006/main" name="12_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ected Officials Deck_V9_template_092320" id="{EEC22396-0FFC-9D4F-97A8-8303491CA178}" vid="{C5AFE330-DD5A-6047-A895-18141A794C87}"/>
    </a:ext>
  </a:extLst>
</a:theme>
</file>

<file path=ppt/theme/theme6.xml><?xml version="1.0" encoding="utf-8"?>
<a:theme xmlns:a="http://schemas.openxmlformats.org/drawingml/2006/main" name="13_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ected Officials Deck_V9_template_092320" id="{EEC22396-0FFC-9D4F-97A8-8303491CA178}" vid="{C5AFE330-DD5A-6047-A895-18141A794C87}"/>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0FA7F1B0105147A64FD802BCCC4EBE" ma:contentTypeVersion="13" ma:contentTypeDescription="Create a new document." ma:contentTypeScope="" ma:versionID="da52ee2fbebe3257806942c4d604d099">
  <xsd:schema xmlns:xsd="http://www.w3.org/2001/XMLSchema" xmlns:xs="http://www.w3.org/2001/XMLSchema" xmlns:p="http://schemas.microsoft.com/office/2006/metadata/properties" xmlns:ns3="acbbbfe4-4a58-4e90-97d8-55848137055e" xmlns:ns4="bd78884c-c3eb-4f4c-ba84-489ce03dbb2c" targetNamespace="http://schemas.microsoft.com/office/2006/metadata/properties" ma:root="true" ma:fieldsID="aeaf37ec62f8c39ae270cf4fbd157035" ns3:_="" ns4:_="">
    <xsd:import namespace="acbbbfe4-4a58-4e90-97d8-55848137055e"/>
    <xsd:import namespace="bd78884c-c3eb-4f4c-ba84-489ce03dbb2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bbbfe4-4a58-4e90-97d8-55848137055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78884c-c3eb-4f4c-ba84-489ce03dbb2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25B50E-7FED-4E83-A5F7-9F63A2632F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bbbfe4-4a58-4e90-97d8-55848137055e"/>
    <ds:schemaRef ds:uri="bd78884c-c3eb-4f4c-ba84-489ce03dbb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D0F697-AA46-4F77-B2FD-15BA563C095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cbbbfe4-4a58-4e90-97d8-55848137055e"/>
    <ds:schemaRef ds:uri="http://purl.org/dc/terms/"/>
    <ds:schemaRef ds:uri="bd78884c-c3eb-4f4c-ba84-489ce03dbb2c"/>
    <ds:schemaRef ds:uri="http://www.w3.org/XML/1998/namespace"/>
    <ds:schemaRef ds:uri="http://purl.org/dc/dcmitype/"/>
  </ds:schemaRefs>
</ds:datastoreItem>
</file>

<file path=customXml/itemProps3.xml><?xml version="1.0" encoding="utf-8"?>
<ds:datastoreItem xmlns:ds="http://schemas.openxmlformats.org/officeDocument/2006/customXml" ds:itemID="{82D386CA-EF18-4F4D-AA9B-345B89018A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14215</TotalTime>
  <Words>1289</Words>
  <Application>Microsoft Office PowerPoint</Application>
  <PresentationFormat>Widescreen</PresentationFormat>
  <Paragraphs>202</Paragraphs>
  <Slides>12</Slides>
  <Notes>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12</vt:i4>
      </vt:variant>
    </vt:vector>
  </HeadingPairs>
  <TitlesOfParts>
    <vt:vector size="28" baseType="lpstr">
      <vt:lpstr>AppleSymbols</vt:lpstr>
      <vt:lpstr>Arial</vt:lpstr>
      <vt:lpstr>Calibri</vt:lpstr>
      <vt:lpstr>Calibri Light</vt:lpstr>
      <vt:lpstr>Courier New</vt:lpstr>
      <vt:lpstr>Franklin Gothic Book</vt:lpstr>
      <vt:lpstr>Lucida Grande</vt:lpstr>
      <vt:lpstr>Times New Roman</vt:lpstr>
      <vt:lpstr>Wingdings</vt:lpstr>
      <vt:lpstr>Custom Design</vt:lpstr>
      <vt:lpstr>11_Custom Design</vt:lpstr>
      <vt:lpstr>3_Custom Design</vt:lpstr>
      <vt:lpstr>1_Custom Design</vt:lpstr>
      <vt:lpstr>12_Custom Design</vt:lpstr>
      <vt:lpstr>13_Custom Design</vt:lpstr>
      <vt:lpstr>Office Theme</vt:lpstr>
      <vt:lpstr>MMAC COVID-19 Update 04.13.2021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(COVID-19) LEGISLATIVE UPDATE</dc:title>
  <dc:creator>Awadallah, Kristina</dc:creator>
  <cp:lastModifiedBy>Chris Jenkins</cp:lastModifiedBy>
  <cp:revision>313</cp:revision>
  <dcterms:created xsi:type="dcterms:W3CDTF">2020-09-24T14:20:04Z</dcterms:created>
  <dcterms:modified xsi:type="dcterms:W3CDTF">2021-04-13T15:03:05Z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0x010100720FA7F1B0105147A64FD802BCCC4EBE</vt:lpwstr>
  </property>
</Properties>
</file>